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62" r:id="rId2"/>
  </p:sldIdLst>
  <p:sldSz cx="43891200" cy="32918400"/>
  <p:notesSz cx="9296400" cy="7010400"/>
  <p:defaultTextStyle>
    <a:defPPr>
      <a:defRPr lang="en-US"/>
    </a:defPPr>
    <a:lvl1pPr algn="l" defTabSz="4754563" rtl="0" eaLnBrk="0" fontAlgn="base" hangingPunct="0">
      <a:spcBef>
        <a:spcPct val="0"/>
      </a:spcBef>
      <a:spcAft>
        <a:spcPct val="0"/>
      </a:spcAft>
      <a:defRPr sz="9400" kern="1200">
        <a:solidFill>
          <a:schemeClr val="tx1"/>
        </a:solidFill>
        <a:latin typeface="Arial" panose="020B0604020202020204" pitchFamily="34" charset="0"/>
        <a:ea typeface="ＭＳ Ｐゴシック" panose="020B0600070205080204" pitchFamily="34" charset="-128"/>
        <a:cs typeface="+mn-cs"/>
      </a:defRPr>
    </a:lvl1pPr>
    <a:lvl2pPr marL="2376488" indent="-1919288" algn="l" defTabSz="4754563" rtl="0" eaLnBrk="0" fontAlgn="base" hangingPunct="0">
      <a:spcBef>
        <a:spcPct val="0"/>
      </a:spcBef>
      <a:spcAft>
        <a:spcPct val="0"/>
      </a:spcAft>
      <a:defRPr sz="9400" kern="1200">
        <a:solidFill>
          <a:schemeClr val="tx1"/>
        </a:solidFill>
        <a:latin typeface="Arial" panose="020B0604020202020204" pitchFamily="34" charset="0"/>
        <a:ea typeface="ＭＳ Ｐゴシック" panose="020B0600070205080204" pitchFamily="34" charset="-128"/>
        <a:cs typeface="+mn-cs"/>
      </a:defRPr>
    </a:lvl2pPr>
    <a:lvl3pPr marL="4754563" indent="-3840163" algn="l" defTabSz="4754563" rtl="0" eaLnBrk="0" fontAlgn="base" hangingPunct="0">
      <a:spcBef>
        <a:spcPct val="0"/>
      </a:spcBef>
      <a:spcAft>
        <a:spcPct val="0"/>
      </a:spcAft>
      <a:defRPr sz="9400" kern="1200">
        <a:solidFill>
          <a:schemeClr val="tx1"/>
        </a:solidFill>
        <a:latin typeface="Arial" panose="020B0604020202020204" pitchFamily="34" charset="0"/>
        <a:ea typeface="ＭＳ Ｐゴシック" panose="020B0600070205080204" pitchFamily="34" charset="-128"/>
        <a:cs typeface="+mn-cs"/>
      </a:defRPr>
    </a:lvl3pPr>
    <a:lvl4pPr marL="7131050" indent="-5759450" algn="l" defTabSz="4754563" rtl="0" eaLnBrk="0" fontAlgn="base" hangingPunct="0">
      <a:spcBef>
        <a:spcPct val="0"/>
      </a:spcBef>
      <a:spcAft>
        <a:spcPct val="0"/>
      </a:spcAft>
      <a:defRPr sz="9400" kern="1200">
        <a:solidFill>
          <a:schemeClr val="tx1"/>
        </a:solidFill>
        <a:latin typeface="Arial" panose="020B0604020202020204" pitchFamily="34" charset="0"/>
        <a:ea typeface="ＭＳ Ｐゴシック" panose="020B0600070205080204" pitchFamily="34" charset="-128"/>
        <a:cs typeface="+mn-cs"/>
      </a:defRPr>
    </a:lvl4pPr>
    <a:lvl5pPr marL="9509125" indent="-7680325" algn="l" defTabSz="4754563" rtl="0" eaLnBrk="0" fontAlgn="base" hangingPunct="0">
      <a:spcBef>
        <a:spcPct val="0"/>
      </a:spcBef>
      <a:spcAft>
        <a:spcPct val="0"/>
      </a:spcAft>
      <a:defRPr sz="9400" kern="1200">
        <a:solidFill>
          <a:schemeClr val="tx1"/>
        </a:solidFill>
        <a:latin typeface="Arial" panose="020B0604020202020204" pitchFamily="34" charset="0"/>
        <a:ea typeface="ＭＳ Ｐゴシック" panose="020B0600070205080204" pitchFamily="34" charset="-128"/>
        <a:cs typeface="+mn-cs"/>
      </a:defRPr>
    </a:lvl5pPr>
    <a:lvl6pPr marL="2286000" algn="l" defTabSz="914400" rtl="0" eaLnBrk="1" latinLnBrk="0" hangingPunct="1">
      <a:defRPr sz="9400" kern="1200">
        <a:solidFill>
          <a:schemeClr val="tx1"/>
        </a:solidFill>
        <a:latin typeface="Arial" panose="020B0604020202020204" pitchFamily="34" charset="0"/>
        <a:ea typeface="ＭＳ Ｐゴシック" panose="020B0600070205080204" pitchFamily="34" charset="-128"/>
        <a:cs typeface="+mn-cs"/>
      </a:defRPr>
    </a:lvl6pPr>
    <a:lvl7pPr marL="2743200" algn="l" defTabSz="914400" rtl="0" eaLnBrk="1" latinLnBrk="0" hangingPunct="1">
      <a:defRPr sz="9400" kern="1200">
        <a:solidFill>
          <a:schemeClr val="tx1"/>
        </a:solidFill>
        <a:latin typeface="Arial" panose="020B0604020202020204" pitchFamily="34" charset="0"/>
        <a:ea typeface="ＭＳ Ｐゴシック" panose="020B0600070205080204" pitchFamily="34" charset="-128"/>
        <a:cs typeface="+mn-cs"/>
      </a:defRPr>
    </a:lvl7pPr>
    <a:lvl8pPr marL="3200400" algn="l" defTabSz="914400" rtl="0" eaLnBrk="1" latinLnBrk="0" hangingPunct="1">
      <a:defRPr sz="9400" kern="1200">
        <a:solidFill>
          <a:schemeClr val="tx1"/>
        </a:solidFill>
        <a:latin typeface="Arial" panose="020B0604020202020204" pitchFamily="34" charset="0"/>
        <a:ea typeface="ＭＳ Ｐゴシック" panose="020B0600070205080204" pitchFamily="34" charset="-128"/>
        <a:cs typeface="+mn-cs"/>
      </a:defRPr>
    </a:lvl8pPr>
    <a:lvl9pPr marL="3657600" algn="l" defTabSz="914400" rtl="0" eaLnBrk="1" latinLnBrk="0" hangingPunct="1">
      <a:defRPr sz="9400" kern="1200">
        <a:solidFill>
          <a:schemeClr val="tx1"/>
        </a:solidFill>
        <a:latin typeface="Arial" panose="020B0604020202020204" pitchFamily="34" charset="0"/>
        <a:ea typeface="ＭＳ Ｐゴシック" panose="020B0600070205080204" pitchFamily="34" charset="-128"/>
        <a:cs typeface="+mn-cs"/>
      </a:defRPr>
    </a:lvl9pPr>
  </p:defaultTextStyle>
  <p:extLst>
    <p:ext uri="{EFAFB233-063F-42B5-8137-9DF3F51BA10A}">
      <p15:sldGuideLst xmlns:p15="http://schemas.microsoft.com/office/powerpoint/2012/main">
        <p15:guide id="1" orient="horz" pos="6768" userDrawn="1">
          <p15:clr>
            <a:srgbClr val="A4A3A4"/>
          </p15:clr>
        </p15:guide>
        <p15:guide id="2" pos="17427"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Yiannikouris, Frederique B." initials="YFB" lastIdx="1" clrIdx="0">
    <p:extLst>
      <p:ext uri="{19B8F6BF-5375-455C-9EA6-DF929625EA0E}">
        <p15:presenceInfo xmlns:p15="http://schemas.microsoft.com/office/powerpoint/2012/main" userId="S-1-5-21-1177238915-1645522239-725345543-21579"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6B"/>
    <a:srgbClr val="006747"/>
    <a:srgbClr val="008000"/>
    <a:srgbClr val="009900"/>
    <a:srgbClr val="4BA1A2"/>
    <a:srgbClr val="0000FF"/>
    <a:srgbClr val="190A8C"/>
    <a:srgbClr val="202069"/>
    <a:srgbClr val="FF6600"/>
    <a:srgbClr val="1D1D8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8953B22-B498-47CF-B378-234FEC9E0F73}" v="8" dt="2023-12-12T14:51:38.430"/>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8D230F3-CF80-4859-8CE7-A43EE81993B5}" styleName="Light Style 1 - Accent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 styleId="{5FD0F851-EC5A-4D38-B0AD-8093EC10F338}" styleName="Light Style 1 - Accent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 styleId="{D27102A9-8310-4765-A935-A1911B00CA55}" styleName="Light Style 1 - Accent 4">
    <a:wholeTbl>
      <a:tcTxStyle>
        <a:fontRef idx="minor">
          <a:scrgbClr r="0" g="0" b="0"/>
        </a:fontRef>
        <a:schemeClr val="tx1"/>
      </a:tcTxStyle>
      <a:tcStyle>
        <a:tcBdr>
          <a:left>
            <a:ln>
              <a:noFill/>
            </a:ln>
          </a:left>
          <a:right>
            <a:ln>
              <a:noFill/>
            </a:ln>
          </a:right>
          <a:top>
            <a:ln w="12700" cmpd="sng">
              <a:solidFill>
                <a:schemeClr val="accent4"/>
              </a:solidFill>
            </a:ln>
          </a:top>
          <a:bottom>
            <a:ln w="12700" cmpd="sng">
              <a:solidFill>
                <a:schemeClr val="accent4"/>
              </a:solidFill>
            </a:ln>
          </a:bottom>
          <a:insideH>
            <a:ln>
              <a:noFill/>
            </a:ln>
          </a:insideH>
          <a:insideV>
            <a:ln>
              <a:noFill/>
            </a:ln>
          </a:insideV>
        </a:tcBdr>
        <a:fill>
          <a:noFill/>
        </a:fill>
      </a:tcStyle>
    </a:wholeTbl>
    <a:band1H>
      <a:tcStyle>
        <a:tcBdr/>
        <a:fill>
          <a:solidFill>
            <a:schemeClr val="accent4">
              <a:alpha val="20000"/>
            </a:schemeClr>
          </a:solidFill>
        </a:fill>
      </a:tcStyle>
    </a:band1H>
    <a:band2H>
      <a:tcStyle>
        <a:tcBdr/>
      </a:tcStyle>
    </a:band2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12700" cmpd="sng">
              <a:solidFill>
                <a:schemeClr val="accent4"/>
              </a:solidFill>
            </a:ln>
          </a:top>
        </a:tcBdr>
        <a:fill>
          <a:noFill/>
        </a:fill>
      </a:tcStyle>
    </a:lastRow>
    <a:firstRow>
      <a:tcTxStyle b="on"/>
      <a:tcStyle>
        <a:tcBdr>
          <a:bottom>
            <a:ln w="12700" cmpd="sng">
              <a:solidFill>
                <a:schemeClr val="accent4"/>
              </a:solidFill>
            </a:ln>
          </a:bottom>
        </a:tcBdr>
        <a:fill>
          <a:no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8EC20E35-A176-4012-BC5E-935CFFF8708E}" styleName="Medium Style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 styleId="{E8034E78-7F5D-4C2E-B375-FC64B27BC917}" styleName="Dark Style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left>
            <a:ln w="25400" cmpd="sng">
              <a:solidFill>
                <a:schemeClr val="lt1"/>
              </a:solidFill>
            </a:ln>
          </a:left>
        </a:tcBdr>
        <a:fill>
          <a:solidFill>
            <a:schemeClr val="dk1">
              <a:tint val="60000"/>
            </a:schemeClr>
          </a:solidFill>
        </a:fill>
      </a:tcStyle>
    </a:lastCol>
    <a:firstCol>
      <a:tcTxStyle b="on"/>
      <a:tcStyle>
        <a:tcBdr>
          <a:right>
            <a:ln w="25400" cmpd="sng">
              <a:solidFill>
                <a:schemeClr val="lt1"/>
              </a:solidFill>
            </a:ln>
          </a:right>
        </a:tcBdr>
        <a:fill>
          <a:solidFill>
            <a:schemeClr val="dk1">
              <a:tint val="60000"/>
            </a:schemeClr>
          </a:solidFill>
        </a:fill>
      </a:tcStyle>
    </a:firstCol>
    <a:lastRow>
      <a:tcTxStyle b="on"/>
      <a:tcStyle>
        <a:tcBdr>
          <a:top>
            <a:ln w="25400" cmpd="sng">
              <a:solidFill>
                <a:schemeClr val="lt1"/>
              </a:solidFill>
            </a:ln>
          </a:top>
        </a:tcBdr>
        <a:fill>
          <a:solidFill>
            <a:schemeClr val="dk1">
              <a:tint val="6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5202B0CA-FC54-4496-8BCA-5EF66A818D29}" styleName="Dark Style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dk1">
              <a:tint val="20000"/>
            </a:schemeClr>
          </a:solidFill>
        </a:fill>
      </a:tcStyle>
    </a:lastRow>
    <a:firstRow>
      <a:tcTxStyle b="on">
        <a:fontRef idx="minor">
          <a:scrgbClr r="0" g="0" b="0"/>
        </a:fontRef>
        <a:schemeClr val="lt1"/>
      </a:tcTxStyle>
      <a:tcStyle>
        <a:tcBdr/>
        <a:fill>
          <a:solidFill>
            <a:schemeClr val="dk1"/>
          </a:solidFill>
        </a:fill>
      </a:tcStyle>
    </a:firstRow>
  </a:tblStyle>
  <a:tblStyle styleId="{793D81CF-94F2-401A-BA57-92F5A7B2D0C5}" styleName="Medium Style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D7AC3CCA-C797-4891-BE02-D94E43425B78}" styleName="Medium Style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4289" autoAdjust="0"/>
    <p:restoredTop sz="87456" autoAdjust="0"/>
  </p:normalViewPr>
  <p:slideViewPr>
    <p:cSldViewPr>
      <p:cViewPr varScale="1">
        <p:scale>
          <a:sx n="20" d="100"/>
          <a:sy n="20" d="100"/>
        </p:scale>
        <p:origin x="2610" y="114"/>
      </p:cViewPr>
      <p:guideLst>
        <p:guide orient="horz" pos="6768"/>
        <p:guide pos="17427"/>
      </p:guideLst>
    </p:cSldViewPr>
  </p:slideViewPr>
  <p:outlineViewPr>
    <p:cViewPr>
      <p:scale>
        <a:sx n="33" d="100"/>
        <a:sy n="33" d="100"/>
      </p:scale>
      <p:origin x="0" y="0"/>
    </p:cViewPr>
  </p:outlineViewPr>
  <p:notesTextViewPr>
    <p:cViewPr>
      <p:scale>
        <a:sx n="3" d="2"/>
        <a:sy n="3" d="2"/>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notesMaster" Target="notesMasters/notesMaster1.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commentAuthors" Target="commentAuthors.xml"/><Relationship Id="rId9" Type="http://schemas.microsoft.com/office/2015/10/relationships/revisionInfo" Target="revisionInfo.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2" y="0"/>
            <a:ext cx="4029282" cy="350760"/>
          </a:xfrm>
          <a:prstGeom prst="rect">
            <a:avLst/>
          </a:prstGeom>
        </p:spPr>
        <p:txBody>
          <a:bodyPr vert="horz" lIns="93177" tIns="46589" rIns="93177" bIns="46589" rtlCol="0"/>
          <a:lstStyle>
            <a:lvl1pPr algn="l" defTabSz="4845223" eaLnBrk="1" fontAlgn="auto" hangingPunct="1">
              <a:spcBef>
                <a:spcPts val="0"/>
              </a:spcBef>
              <a:spcAft>
                <a:spcPts val="0"/>
              </a:spcAft>
              <a:defRPr sz="1200">
                <a:latin typeface="+mn-lt"/>
                <a:ea typeface="+mn-ea"/>
              </a:defRPr>
            </a:lvl1pPr>
          </a:lstStyle>
          <a:p>
            <a:pPr>
              <a:defRPr/>
            </a:pPr>
            <a:endParaRPr lang="en-US" dirty="0"/>
          </a:p>
        </p:txBody>
      </p:sp>
      <p:sp>
        <p:nvSpPr>
          <p:cNvPr id="3" name="Date Placeholder 2"/>
          <p:cNvSpPr>
            <a:spLocks noGrp="1"/>
          </p:cNvSpPr>
          <p:nvPr>
            <p:ph type="dt" idx="1"/>
          </p:nvPr>
        </p:nvSpPr>
        <p:spPr>
          <a:xfrm>
            <a:off x="5265014" y="0"/>
            <a:ext cx="4029282" cy="350760"/>
          </a:xfrm>
          <a:prstGeom prst="rect">
            <a:avLst/>
          </a:prstGeom>
        </p:spPr>
        <p:txBody>
          <a:bodyPr vert="horz" wrap="square" lIns="93177" tIns="46589" rIns="93177" bIns="46589" numCol="1" anchor="t" anchorCtr="0" compatLnSpc="1">
            <a:prstTxWarp prst="textNoShape">
              <a:avLst/>
            </a:prstTxWarp>
          </a:bodyPr>
          <a:lstStyle>
            <a:lvl1pPr algn="r" eaLnBrk="1" hangingPunct="1">
              <a:defRPr sz="1200">
                <a:latin typeface="Calibri" pitchFamily="34" charset="0"/>
              </a:defRPr>
            </a:lvl1pPr>
          </a:lstStyle>
          <a:p>
            <a:pPr>
              <a:defRPr/>
            </a:pPr>
            <a:fld id="{B13492A9-E3A3-4BFE-8614-449A4FE4F46A}" type="datetime1">
              <a:rPr lang="en-US" altLang="en-US"/>
              <a:pPr>
                <a:defRPr/>
              </a:pPr>
              <a:t>10/29/2025</a:t>
            </a:fld>
            <a:endParaRPr lang="en-US" altLang="en-US" dirty="0"/>
          </a:p>
        </p:txBody>
      </p:sp>
      <p:sp>
        <p:nvSpPr>
          <p:cNvPr id="4" name="Slide Image Placeholder 3"/>
          <p:cNvSpPr>
            <a:spLocks noGrp="1" noRot="1" noChangeAspect="1"/>
          </p:cNvSpPr>
          <p:nvPr>
            <p:ph type="sldImg" idx="2"/>
          </p:nvPr>
        </p:nvSpPr>
        <p:spPr>
          <a:xfrm>
            <a:off x="2895600" y="525463"/>
            <a:ext cx="3505200" cy="2628900"/>
          </a:xfrm>
          <a:prstGeom prst="rect">
            <a:avLst/>
          </a:prstGeom>
          <a:noFill/>
          <a:ln w="12700">
            <a:solidFill>
              <a:prstClr val="black"/>
            </a:solidFill>
          </a:ln>
        </p:spPr>
        <p:txBody>
          <a:bodyPr vert="horz" lIns="93177" tIns="46589" rIns="93177" bIns="46589" rtlCol="0" anchor="ctr"/>
          <a:lstStyle/>
          <a:p>
            <a:pPr lvl="0"/>
            <a:endParaRPr lang="en-US" noProof="0" dirty="0"/>
          </a:p>
        </p:txBody>
      </p:sp>
      <p:sp>
        <p:nvSpPr>
          <p:cNvPr id="5" name="Notes Placeholder 4"/>
          <p:cNvSpPr>
            <a:spLocks noGrp="1"/>
          </p:cNvSpPr>
          <p:nvPr>
            <p:ph type="body" sz="quarter" idx="3"/>
          </p:nvPr>
        </p:nvSpPr>
        <p:spPr>
          <a:xfrm>
            <a:off x="930482" y="3330422"/>
            <a:ext cx="7435436" cy="3154441"/>
          </a:xfrm>
          <a:prstGeom prst="rect">
            <a:avLst/>
          </a:prstGeom>
        </p:spPr>
        <p:txBody>
          <a:bodyPr vert="horz" lIns="93177" tIns="46589" rIns="93177" bIns="46589"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2" y="6658443"/>
            <a:ext cx="4029282" cy="350760"/>
          </a:xfrm>
          <a:prstGeom prst="rect">
            <a:avLst/>
          </a:prstGeom>
        </p:spPr>
        <p:txBody>
          <a:bodyPr vert="horz" lIns="93177" tIns="46589" rIns="93177" bIns="46589" rtlCol="0" anchor="b"/>
          <a:lstStyle>
            <a:lvl1pPr algn="l" defTabSz="4845223" eaLnBrk="1" fontAlgn="auto" hangingPunct="1">
              <a:spcBef>
                <a:spcPts val="0"/>
              </a:spcBef>
              <a:spcAft>
                <a:spcPts val="0"/>
              </a:spcAft>
              <a:defRPr sz="1200">
                <a:latin typeface="+mn-lt"/>
                <a:ea typeface="+mn-ea"/>
              </a:defRPr>
            </a:lvl1pPr>
          </a:lstStyle>
          <a:p>
            <a:pPr>
              <a:defRPr/>
            </a:pPr>
            <a:endParaRPr lang="en-US" dirty="0"/>
          </a:p>
        </p:txBody>
      </p:sp>
      <p:sp>
        <p:nvSpPr>
          <p:cNvPr id="7" name="Slide Number Placeholder 6"/>
          <p:cNvSpPr>
            <a:spLocks noGrp="1"/>
          </p:cNvSpPr>
          <p:nvPr>
            <p:ph type="sldNum" sz="quarter" idx="5"/>
          </p:nvPr>
        </p:nvSpPr>
        <p:spPr>
          <a:xfrm>
            <a:off x="5265014" y="6658443"/>
            <a:ext cx="4029282" cy="350760"/>
          </a:xfrm>
          <a:prstGeom prst="rect">
            <a:avLst/>
          </a:prstGeom>
        </p:spPr>
        <p:txBody>
          <a:bodyPr vert="horz" wrap="square" lIns="93177" tIns="46589" rIns="93177" bIns="46589" numCol="1" anchor="b" anchorCtr="0" compatLnSpc="1">
            <a:prstTxWarp prst="textNoShape">
              <a:avLst/>
            </a:prstTxWarp>
          </a:bodyPr>
          <a:lstStyle>
            <a:lvl1pPr algn="r" eaLnBrk="1" hangingPunct="1">
              <a:defRPr sz="1200">
                <a:latin typeface="Calibri" panose="020F0502020204030204" pitchFamily="34" charset="0"/>
              </a:defRPr>
            </a:lvl1pPr>
          </a:lstStyle>
          <a:p>
            <a:pPr>
              <a:defRPr/>
            </a:pPr>
            <a:fld id="{CFB7BBAB-B66F-402A-BE7E-556BACEF2398}" type="slidenum">
              <a:rPr lang="en-US" altLang="en-US"/>
              <a:pPr>
                <a:defRPr/>
              </a:pPr>
              <a:t>‹#›</a:t>
            </a:fld>
            <a:endParaRPr lang="en-US" altLang="en-US" dirty="0"/>
          </a:p>
        </p:txBody>
      </p:sp>
    </p:spTree>
    <p:extLst>
      <p:ext uri="{BB962C8B-B14F-4D97-AF65-F5344CB8AC3E}">
        <p14:creationId xmlns:p14="http://schemas.microsoft.com/office/powerpoint/2010/main" val="4191344359"/>
      </p:ext>
    </p:extLst>
  </p:cSld>
  <p:clrMap bg1="lt1" tx1="dk1" bg2="lt2" tx2="dk2" accent1="accent1" accent2="accent2" accent3="accent3" accent4="accent4" accent5="accent5" accent6="accent6" hlink="hlink" folHlink="folHlink"/>
  <p:notesStyle>
    <a:lvl1pPr algn="l" defTabSz="4754563" rtl="0" eaLnBrk="0" fontAlgn="base" hangingPunct="0">
      <a:spcBef>
        <a:spcPct val="30000"/>
      </a:spcBef>
      <a:spcAft>
        <a:spcPct val="0"/>
      </a:spcAft>
      <a:defRPr sz="6200" kern="1200">
        <a:solidFill>
          <a:schemeClr val="tx1"/>
        </a:solidFill>
        <a:latin typeface="+mn-lt"/>
        <a:ea typeface="ＭＳ Ｐゴシック" pitchFamily="-112" charset="-128"/>
        <a:cs typeface="ＭＳ Ｐゴシック" pitchFamily="-112" charset="-128"/>
      </a:defRPr>
    </a:lvl1pPr>
    <a:lvl2pPr marL="2376488" algn="l" defTabSz="4754563" rtl="0" eaLnBrk="0" fontAlgn="base" hangingPunct="0">
      <a:spcBef>
        <a:spcPct val="30000"/>
      </a:spcBef>
      <a:spcAft>
        <a:spcPct val="0"/>
      </a:spcAft>
      <a:defRPr sz="6200" kern="1200">
        <a:solidFill>
          <a:schemeClr val="tx1"/>
        </a:solidFill>
        <a:latin typeface="+mn-lt"/>
        <a:ea typeface="ＭＳ Ｐゴシック" pitchFamily="-112" charset="-128"/>
        <a:cs typeface="+mn-cs"/>
      </a:defRPr>
    </a:lvl2pPr>
    <a:lvl3pPr marL="4754563" algn="l" defTabSz="4754563" rtl="0" eaLnBrk="0" fontAlgn="base" hangingPunct="0">
      <a:spcBef>
        <a:spcPct val="30000"/>
      </a:spcBef>
      <a:spcAft>
        <a:spcPct val="0"/>
      </a:spcAft>
      <a:defRPr sz="6200" kern="1200">
        <a:solidFill>
          <a:schemeClr val="tx1"/>
        </a:solidFill>
        <a:latin typeface="+mn-lt"/>
        <a:ea typeface="ＭＳ Ｐゴシック" pitchFamily="-112" charset="-128"/>
        <a:cs typeface="+mn-cs"/>
      </a:defRPr>
    </a:lvl3pPr>
    <a:lvl4pPr marL="7131050" algn="l" defTabSz="4754563" rtl="0" eaLnBrk="0" fontAlgn="base" hangingPunct="0">
      <a:spcBef>
        <a:spcPct val="30000"/>
      </a:spcBef>
      <a:spcAft>
        <a:spcPct val="0"/>
      </a:spcAft>
      <a:defRPr sz="6200" kern="1200">
        <a:solidFill>
          <a:schemeClr val="tx1"/>
        </a:solidFill>
        <a:latin typeface="+mn-lt"/>
        <a:ea typeface="ＭＳ Ｐゴシック" pitchFamily="-112" charset="-128"/>
        <a:cs typeface="+mn-cs"/>
      </a:defRPr>
    </a:lvl4pPr>
    <a:lvl5pPr marL="9509125" algn="l" defTabSz="4754563" rtl="0" eaLnBrk="0" fontAlgn="base" hangingPunct="0">
      <a:spcBef>
        <a:spcPct val="30000"/>
      </a:spcBef>
      <a:spcAft>
        <a:spcPct val="0"/>
      </a:spcAft>
      <a:defRPr sz="6200" kern="1200">
        <a:solidFill>
          <a:schemeClr val="tx1"/>
        </a:solidFill>
        <a:latin typeface="+mn-lt"/>
        <a:ea typeface="ＭＳ Ｐゴシック" pitchFamily="-112" charset="-128"/>
        <a:cs typeface="+mn-cs"/>
      </a:defRPr>
    </a:lvl5pPr>
    <a:lvl6pPr marL="11887200" algn="l" defTabSz="4754880" rtl="0" eaLnBrk="1" latinLnBrk="0" hangingPunct="1">
      <a:defRPr sz="6200" kern="1200">
        <a:solidFill>
          <a:schemeClr val="tx1"/>
        </a:solidFill>
        <a:latin typeface="+mn-lt"/>
        <a:ea typeface="+mn-ea"/>
        <a:cs typeface="+mn-cs"/>
      </a:defRPr>
    </a:lvl6pPr>
    <a:lvl7pPr marL="14264640" algn="l" defTabSz="4754880" rtl="0" eaLnBrk="1" latinLnBrk="0" hangingPunct="1">
      <a:defRPr sz="6200" kern="1200">
        <a:solidFill>
          <a:schemeClr val="tx1"/>
        </a:solidFill>
        <a:latin typeface="+mn-lt"/>
        <a:ea typeface="+mn-ea"/>
        <a:cs typeface="+mn-cs"/>
      </a:defRPr>
    </a:lvl7pPr>
    <a:lvl8pPr marL="16642080" algn="l" defTabSz="4754880" rtl="0" eaLnBrk="1" latinLnBrk="0" hangingPunct="1">
      <a:defRPr sz="6200" kern="1200">
        <a:solidFill>
          <a:schemeClr val="tx1"/>
        </a:solidFill>
        <a:latin typeface="+mn-lt"/>
        <a:ea typeface="+mn-ea"/>
        <a:cs typeface="+mn-cs"/>
      </a:defRPr>
    </a:lvl8pPr>
    <a:lvl9pPr marL="19019520" algn="l" defTabSz="4754880" rtl="0" eaLnBrk="1" latinLnBrk="0" hangingPunct="1">
      <a:defRPr sz="6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Slide Image Placeholder 1"/>
          <p:cNvSpPr>
            <a:spLocks noGrp="1" noRot="1" noChangeAspect="1" noTextEdit="1"/>
          </p:cNvSpPr>
          <p:nvPr>
            <p:ph type="sldImg"/>
          </p:nvPr>
        </p:nvSpPr>
        <p:spPr bwMode="auto">
          <a:xfrm>
            <a:off x="2895600" y="525463"/>
            <a:ext cx="3505200" cy="26289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09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ea typeface="ＭＳ Ｐゴシック" panose="020B0600070205080204" pitchFamily="34" charset="-128"/>
            </a:endParaRPr>
          </a:p>
        </p:txBody>
      </p:sp>
      <p:sp>
        <p:nvSpPr>
          <p:cNvPr id="410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6200">
                <a:solidFill>
                  <a:schemeClr val="tx1"/>
                </a:solidFill>
                <a:latin typeface="Calibri" panose="020F0502020204030204" pitchFamily="34" charset="0"/>
                <a:ea typeface="ＭＳ Ｐゴシック" panose="020B0600070205080204" pitchFamily="34" charset="-128"/>
              </a:defRPr>
            </a:lvl1pPr>
            <a:lvl2pPr marL="38650863" indent="-38185725">
              <a:spcBef>
                <a:spcPct val="30000"/>
              </a:spcBef>
              <a:defRPr sz="6200">
                <a:solidFill>
                  <a:schemeClr val="tx1"/>
                </a:solidFill>
                <a:latin typeface="Calibri" panose="020F0502020204030204" pitchFamily="34" charset="0"/>
                <a:ea typeface="ＭＳ Ｐゴシック" panose="020B0600070205080204" pitchFamily="34" charset="-128"/>
              </a:defRPr>
            </a:lvl2pPr>
            <a:lvl3pPr marL="1163638" indent="-231775">
              <a:spcBef>
                <a:spcPct val="30000"/>
              </a:spcBef>
              <a:defRPr sz="6200">
                <a:solidFill>
                  <a:schemeClr val="tx1"/>
                </a:solidFill>
                <a:latin typeface="Calibri" panose="020F0502020204030204" pitchFamily="34" charset="0"/>
                <a:ea typeface="ＭＳ Ｐゴシック" panose="020B0600070205080204" pitchFamily="34" charset="-128"/>
              </a:defRPr>
            </a:lvl3pPr>
            <a:lvl4pPr marL="1630363" indent="-231775">
              <a:spcBef>
                <a:spcPct val="30000"/>
              </a:spcBef>
              <a:defRPr sz="6200">
                <a:solidFill>
                  <a:schemeClr val="tx1"/>
                </a:solidFill>
                <a:latin typeface="Calibri" panose="020F0502020204030204" pitchFamily="34" charset="0"/>
                <a:ea typeface="ＭＳ Ｐゴシック" panose="020B0600070205080204" pitchFamily="34" charset="-128"/>
              </a:defRPr>
            </a:lvl4pPr>
            <a:lvl5pPr marL="2095500" indent="-231775">
              <a:spcBef>
                <a:spcPct val="30000"/>
              </a:spcBef>
              <a:defRPr sz="6200">
                <a:solidFill>
                  <a:schemeClr val="tx1"/>
                </a:solidFill>
                <a:latin typeface="Calibri" panose="020F0502020204030204" pitchFamily="34" charset="0"/>
                <a:ea typeface="ＭＳ Ｐゴシック" panose="020B0600070205080204" pitchFamily="34" charset="-128"/>
              </a:defRPr>
            </a:lvl5pPr>
            <a:lvl6pPr marL="2552700" indent="-231775" defTabSz="4754563" eaLnBrk="0" fontAlgn="base" hangingPunct="0">
              <a:spcBef>
                <a:spcPct val="30000"/>
              </a:spcBef>
              <a:spcAft>
                <a:spcPct val="0"/>
              </a:spcAft>
              <a:defRPr sz="6200">
                <a:solidFill>
                  <a:schemeClr val="tx1"/>
                </a:solidFill>
                <a:latin typeface="Calibri" panose="020F0502020204030204" pitchFamily="34" charset="0"/>
                <a:ea typeface="ＭＳ Ｐゴシック" panose="020B0600070205080204" pitchFamily="34" charset="-128"/>
              </a:defRPr>
            </a:lvl6pPr>
            <a:lvl7pPr marL="3009900" indent="-231775" defTabSz="4754563" eaLnBrk="0" fontAlgn="base" hangingPunct="0">
              <a:spcBef>
                <a:spcPct val="30000"/>
              </a:spcBef>
              <a:spcAft>
                <a:spcPct val="0"/>
              </a:spcAft>
              <a:defRPr sz="6200">
                <a:solidFill>
                  <a:schemeClr val="tx1"/>
                </a:solidFill>
                <a:latin typeface="Calibri" panose="020F0502020204030204" pitchFamily="34" charset="0"/>
                <a:ea typeface="ＭＳ Ｐゴシック" panose="020B0600070205080204" pitchFamily="34" charset="-128"/>
              </a:defRPr>
            </a:lvl7pPr>
            <a:lvl8pPr marL="3467100" indent="-231775" defTabSz="4754563" eaLnBrk="0" fontAlgn="base" hangingPunct="0">
              <a:spcBef>
                <a:spcPct val="30000"/>
              </a:spcBef>
              <a:spcAft>
                <a:spcPct val="0"/>
              </a:spcAft>
              <a:defRPr sz="6200">
                <a:solidFill>
                  <a:schemeClr val="tx1"/>
                </a:solidFill>
                <a:latin typeface="Calibri" panose="020F0502020204030204" pitchFamily="34" charset="0"/>
                <a:ea typeface="ＭＳ Ｐゴシック" panose="020B0600070205080204" pitchFamily="34" charset="-128"/>
              </a:defRPr>
            </a:lvl8pPr>
            <a:lvl9pPr marL="3924300" indent="-231775" defTabSz="4754563" eaLnBrk="0" fontAlgn="base" hangingPunct="0">
              <a:spcBef>
                <a:spcPct val="30000"/>
              </a:spcBef>
              <a:spcAft>
                <a:spcPct val="0"/>
              </a:spcAft>
              <a:defRPr sz="6200">
                <a:solidFill>
                  <a:schemeClr val="tx1"/>
                </a:solidFill>
                <a:latin typeface="Calibri" panose="020F0502020204030204" pitchFamily="34" charset="0"/>
                <a:ea typeface="ＭＳ Ｐゴシック" panose="020B0600070205080204" pitchFamily="34" charset="-128"/>
              </a:defRPr>
            </a:lvl9pPr>
          </a:lstStyle>
          <a:p>
            <a:pPr>
              <a:spcBef>
                <a:spcPct val="0"/>
              </a:spcBef>
            </a:pPr>
            <a:fld id="{D5B93805-436C-4D69-97EA-E6578BDB1B64}" type="slidenum">
              <a:rPr lang="en-US" altLang="en-US" sz="1200" smtClean="0"/>
              <a:pPr>
                <a:spcBef>
                  <a:spcPct val="0"/>
                </a:spcBef>
              </a:pPr>
              <a:t>1</a:t>
            </a:fld>
            <a:endParaRPr lang="en-US" altLang="en-US" sz="1200" dirty="0"/>
          </a:p>
        </p:txBody>
      </p:sp>
    </p:spTree>
    <p:extLst>
      <p:ext uri="{BB962C8B-B14F-4D97-AF65-F5344CB8AC3E}">
        <p14:creationId xmlns:p14="http://schemas.microsoft.com/office/powerpoint/2010/main" val="199933900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291840" y="10226044"/>
            <a:ext cx="37307520" cy="7056121"/>
          </a:xfrm>
        </p:spPr>
        <p:txBody>
          <a:bodyPr/>
          <a:lstStyle/>
          <a:p>
            <a:r>
              <a:rPr lang="en-US"/>
              <a:t>Click to edit Master title style</a:t>
            </a:r>
          </a:p>
        </p:txBody>
      </p:sp>
      <p:sp>
        <p:nvSpPr>
          <p:cNvPr id="3" name="Subtitle 2"/>
          <p:cNvSpPr>
            <a:spLocks noGrp="1"/>
          </p:cNvSpPr>
          <p:nvPr>
            <p:ph type="subTitle" idx="1"/>
          </p:nvPr>
        </p:nvSpPr>
        <p:spPr>
          <a:xfrm>
            <a:off x="6583680" y="18653760"/>
            <a:ext cx="30723840" cy="8412480"/>
          </a:xfrm>
        </p:spPr>
        <p:txBody>
          <a:bodyPr/>
          <a:lstStyle>
            <a:lvl1pPr marL="0" indent="0" algn="ctr">
              <a:buNone/>
              <a:defRPr>
                <a:solidFill>
                  <a:schemeClr val="tx1">
                    <a:tint val="75000"/>
                  </a:schemeClr>
                </a:solidFill>
              </a:defRPr>
            </a:lvl1pPr>
            <a:lvl2pPr marL="2074699" indent="0" algn="ctr">
              <a:buNone/>
              <a:defRPr>
                <a:solidFill>
                  <a:schemeClr val="tx1">
                    <a:tint val="75000"/>
                  </a:schemeClr>
                </a:solidFill>
              </a:defRPr>
            </a:lvl2pPr>
            <a:lvl3pPr marL="4149395" indent="0" algn="ctr">
              <a:buNone/>
              <a:defRPr>
                <a:solidFill>
                  <a:schemeClr val="tx1">
                    <a:tint val="75000"/>
                  </a:schemeClr>
                </a:solidFill>
              </a:defRPr>
            </a:lvl3pPr>
            <a:lvl4pPr marL="6224094" indent="0" algn="ctr">
              <a:buNone/>
              <a:defRPr>
                <a:solidFill>
                  <a:schemeClr val="tx1">
                    <a:tint val="75000"/>
                  </a:schemeClr>
                </a:solidFill>
              </a:defRPr>
            </a:lvl4pPr>
            <a:lvl5pPr marL="8298789" indent="0" algn="ctr">
              <a:buNone/>
              <a:defRPr>
                <a:solidFill>
                  <a:schemeClr val="tx1">
                    <a:tint val="75000"/>
                  </a:schemeClr>
                </a:solidFill>
              </a:defRPr>
            </a:lvl5pPr>
            <a:lvl6pPr marL="10373490" indent="0" algn="ctr">
              <a:buNone/>
              <a:defRPr>
                <a:solidFill>
                  <a:schemeClr val="tx1">
                    <a:tint val="75000"/>
                  </a:schemeClr>
                </a:solidFill>
              </a:defRPr>
            </a:lvl6pPr>
            <a:lvl7pPr marL="12448184" indent="0" algn="ctr">
              <a:buNone/>
              <a:defRPr>
                <a:solidFill>
                  <a:schemeClr val="tx1">
                    <a:tint val="75000"/>
                  </a:schemeClr>
                </a:solidFill>
              </a:defRPr>
            </a:lvl7pPr>
            <a:lvl8pPr marL="14522882" indent="0" algn="ctr">
              <a:buNone/>
              <a:defRPr>
                <a:solidFill>
                  <a:schemeClr val="tx1">
                    <a:tint val="75000"/>
                  </a:schemeClr>
                </a:solidFill>
              </a:defRPr>
            </a:lvl8pPr>
            <a:lvl9pPr marL="16597581"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lvl1pPr>
              <a:defRPr/>
            </a:lvl1pPr>
          </a:lstStyle>
          <a:p>
            <a:pPr>
              <a:defRPr/>
            </a:pPr>
            <a:fld id="{89986DB4-08DA-4161-8DB9-FCFD98BA31AE}" type="datetime1">
              <a:rPr lang="en-US" altLang="en-US"/>
              <a:pPr>
                <a:defRPr/>
              </a:pPr>
              <a:t>10/29/2025</a:t>
            </a:fld>
            <a:endParaRPr lang="en-US" altLang="en-US" dirty="0"/>
          </a:p>
        </p:txBody>
      </p:sp>
      <p:sp>
        <p:nvSpPr>
          <p:cNvPr id="5" name="Footer Placeholder 4"/>
          <p:cNvSpPr>
            <a:spLocks noGrp="1"/>
          </p:cNvSpPr>
          <p:nvPr>
            <p:ph type="ftr" sz="quarter" idx="11"/>
          </p:nvPr>
        </p:nvSpPr>
        <p:spPr/>
        <p:txBody>
          <a:bodyPr/>
          <a:lstStyle>
            <a:lvl1pPr>
              <a:defRPr/>
            </a:lvl1pPr>
          </a:lstStyle>
          <a:p>
            <a:pPr>
              <a:defRPr/>
            </a:pP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A2B971BC-36F8-42D5-9E67-6E7FC5AEBA75}" type="slidenum">
              <a:rPr lang="en-US" altLang="en-US"/>
              <a:pPr>
                <a:defRPr/>
              </a:pPr>
              <a:t>‹#›</a:t>
            </a:fld>
            <a:endParaRPr lang="en-US" altLang="en-US" dirty="0"/>
          </a:p>
        </p:txBody>
      </p:sp>
    </p:spTree>
    <p:extLst>
      <p:ext uri="{BB962C8B-B14F-4D97-AF65-F5344CB8AC3E}">
        <p14:creationId xmlns:p14="http://schemas.microsoft.com/office/powerpoint/2010/main" val="15332554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E21B9EA6-2DBF-4C2D-A020-8C88608473A8}" type="datetime1">
              <a:rPr lang="en-US" altLang="en-US"/>
              <a:pPr>
                <a:defRPr/>
              </a:pPr>
              <a:t>10/29/2025</a:t>
            </a:fld>
            <a:endParaRPr lang="en-US" altLang="en-US" dirty="0"/>
          </a:p>
        </p:txBody>
      </p:sp>
      <p:sp>
        <p:nvSpPr>
          <p:cNvPr id="5" name="Footer Placeholder 4"/>
          <p:cNvSpPr>
            <a:spLocks noGrp="1"/>
          </p:cNvSpPr>
          <p:nvPr>
            <p:ph type="ftr" sz="quarter" idx="11"/>
          </p:nvPr>
        </p:nvSpPr>
        <p:spPr/>
        <p:txBody>
          <a:bodyPr/>
          <a:lstStyle>
            <a:lvl1pPr>
              <a:defRPr/>
            </a:lvl1pPr>
          </a:lstStyle>
          <a:p>
            <a:pPr>
              <a:defRPr/>
            </a:pP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7BEB5D9C-5367-4AFE-89C4-743438269E83}" type="slidenum">
              <a:rPr lang="en-US" altLang="en-US"/>
              <a:pPr>
                <a:defRPr/>
              </a:pPr>
              <a:t>‹#›</a:t>
            </a:fld>
            <a:endParaRPr lang="en-US" altLang="en-US" dirty="0"/>
          </a:p>
        </p:txBody>
      </p:sp>
    </p:spTree>
    <p:extLst>
      <p:ext uri="{BB962C8B-B14F-4D97-AF65-F5344CB8AC3E}">
        <p14:creationId xmlns:p14="http://schemas.microsoft.com/office/powerpoint/2010/main" val="295006437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75016160" y="6324604"/>
            <a:ext cx="54315360" cy="134820662"/>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12070080" y="6324604"/>
            <a:ext cx="162214560" cy="134820662"/>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6D3BED1E-9247-48AA-B7D1-A862D75769FC}" type="datetime1">
              <a:rPr lang="en-US" altLang="en-US"/>
              <a:pPr>
                <a:defRPr/>
              </a:pPr>
              <a:t>10/29/2025</a:t>
            </a:fld>
            <a:endParaRPr lang="en-US" altLang="en-US" dirty="0"/>
          </a:p>
        </p:txBody>
      </p:sp>
      <p:sp>
        <p:nvSpPr>
          <p:cNvPr id="5" name="Footer Placeholder 4"/>
          <p:cNvSpPr>
            <a:spLocks noGrp="1"/>
          </p:cNvSpPr>
          <p:nvPr>
            <p:ph type="ftr" sz="quarter" idx="11"/>
          </p:nvPr>
        </p:nvSpPr>
        <p:spPr/>
        <p:txBody>
          <a:bodyPr/>
          <a:lstStyle>
            <a:lvl1pPr>
              <a:defRPr/>
            </a:lvl1pPr>
          </a:lstStyle>
          <a:p>
            <a:pPr>
              <a:defRPr/>
            </a:pP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3BC1AAEA-1BC4-48A0-98A6-78369CC53BFB}" type="slidenum">
              <a:rPr lang="en-US" altLang="en-US"/>
              <a:pPr>
                <a:defRPr/>
              </a:pPr>
              <a:t>‹#›</a:t>
            </a:fld>
            <a:endParaRPr lang="en-US" altLang="en-US" dirty="0"/>
          </a:p>
        </p:txBody>
      </p:sp>
    </p:spTree>
    <p:extLst>
      <p:ext uri="{BB962C8B-B14F-4D97-AF65-F5344CB8AC3E}">
        <p14:creationId xmlns:p14="http://schemas.microsoft.com/office/powerpoint/2010/main" val="38965629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0C82ADD5-989D-458E-8CEE-A1EEA0F2AEA5}" type="datetime1">
              <a:rPr lang="en-US" altLang="en-US"/>
              <a:pPr>
                <a:defRPr/>
              </a:pPr>
              <a:t>10/29/2025</a:t>
            </a:fld>
            <a:endParaRPr lang="en-US" altLang="en-US" dirty="0"/>
          </a:p>
        </p:txBody>
      </p:sp>
      <p:sp>
        <p:nvSpPr>
          <p:cNvPr id="5" name="Footer Placeholder 4"/>
          <p:cNvSpPr>
            <a:spLocks noGrp="1"/>
          </p:cNvSpPr>
          <p:nvPr>
            <p:ph type="ftr" sz="quarter" idx="11"/>
          </p:nvPr>
        </p:nvSpPr>
        <p:spPr/>
        <p:txBody>
          <a:bodyPr/>
          <a:lstStyle>
            <a:lvl1pPr>
              <a:defRPr/>
            </a:lvl1pPr>
          </a:lstStyle>
          <a:p>
            <a:pPr>
              <a:defRPr/>
            </a:pP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0114C0DA-1899-404F-A188-22196C59ECFB}" type="slidenum">
              <a:rPr lang="en-US" altLang="en-US"/>
              <a:pPr>
                <a:defRPr/>
              </a:pPr>
              <a:t>‹#›</a:t>
            </a:fld>
            <a:endParaRPr lang="en-US" altLang="en-US" dirty="0"/>
          </a:p>
        </p:txBody>
      </p:sp>
    </p:spTree>
    <p:extLst>
      <p:ext uri="{BB962C8B-B14F-4D97-AF65-F5344CB8AC3E}">
        <p14:creationId xmlns:p14="http://schemas.microsoft.com/office/powerpoint/2010/main" val="8009047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3467104" y="21153122"/>
            <a:ext cx="37307520" cy="6537960"/>
          </a:xfrm>
        </p:spPr>
        <p:txBody>
          <a:bodyPr anchor="t"/>
          <a:lstStyle>
            <a:lvl1pPr algn="l">
              <a:defRPr sz="18150" b="1" cap="all"/>
            </a:lvl1pPr>
          </a:lstStyle>
          <a:p>
            <a:r>
              <a:rPr lang="en-US"/>
              <a:t>Click to edit Master title style</a:t>
            </a:r>
          </a:p>
        </p:txBody>
      </p:sp>
      <p:sp>
        <p:nvSpPr>
          <p:cNvPr id="3" name="Text Placeholder 2"/>
          <p:cNvSpPr>
            <a:spLocks noGrp="1"/>
          </p:cNvSpPr>
          <p:nvPr>
            <p:ph type="body" idx="1"/>
          </p:nvPr>
        </p:nvSpPr>
        <p:spPr>
          <a:xfrm>
            <a:off x="3467104" y="13952229"/>
            <a:ext cx="37307520" cy="7200899"/>
          </a:xfrm>
        </p:spPr>
        <p:txBody>
          <a:bodyPr anchor="b"/>
          <a:lstStyle>
            <a:lvl1pPr marL="0" indent="0">
              <a:buNone/>
              <a:defRPr sz="9078">
                <a:solidFill>
                  <a:schemeClr val="tx1">
                    <a:tint val="75000"/>
                  </a:schemeClr>
                </a:solidFill>
              </a:defRPr>
            </a:lvl1pPr>
            <a:lvl2pPr marL="2074699" indent="0">
              <a:buNone/>
              <a:defRPr sz="8204">
                <a:solidFill>
                  <a:schemeClr val="tx1">
                    <a:tint val="75000"/>
                  </a:schemeClr>
                </a:solidFill>
              </a:defRPr>
            </a:lvl2pPr>
            <a:lvl3pPr marL="4149395" indent="0">
              <a:buNone/>
              <a:defRPr sz="7244">
                <a:solidFill>
                  <a:schemeClr val="tx1">
                    <a:tint val="75000"/>
                  </a:schemeClr>
                </a:solidFill>
              </a:defRPr>
            </a:lvl3pPr>
            <a:lvl4pPr marL="6224094" indent="0">
              <a:buNone/>
              <a:defRPr sz="6372">
                <a:solidFill>
                  <a:schemeClr val="tx1">
                    <a:tint val="75000"/>
                  </a:schemeClr>
                </a:solidFill>
              </a:defRPr>
            </a:lvl4pPr>
            <a:lvl5pPr marL="8298789" indent="0">
              <a:buNone/>
              <a:defRPr sz="6372">
                <a:solidFill>
                  <a:schemeClr val="tx1">
                    <a:tint val="75000"/>
                  </a:schemeClr>
                </a:solidFill>
              </a:defRPr>
            </a:lvl5pPr>
            <a:lvl6pPr marL="10373490" indent="0">
              <a:buNone/>
              <a:defRPr sz="6372">
                <a:solidFill>
                  <a:schemeClr val="tx1">
                    <a:tint val="75000"/>
                  </a:schemeClr>
                </a:solidFill>
              </a:defRPr>
            </a:lvl6pPr>
            <a:lvl7pPr marL="12448184" indent="0">
              <a:buNone/>
              <a:defRPr sz="6372">
                <a:solidFill>
                  <a:schemeClr val="tx1">
                    <a:tint val="75000"/>
                  </a:schemeClr>
                </a:solidFill>
              </a:defRPr>
            </a:lvl7pPr>
            <a:lvl8pPr marL="14522882" indent="0">
              <a:buNone/>
              <a:defRPr sz="6372">
                <a:solidFill>
                  <a:schemeClr val="tx1">
                    <a:tint val="75000"/>
                  </a:schemeClr>
                </a:solidFill>
              </a:defRPr>
            </a:lvl8pPr>
            <a:lvl9pPr marL="16597581" indent="0">
              <a:buNone/>
              <a:defRPr sz="6372">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pPr>
              <a:defRPr/>
            </a:pPr>
            <a:fld id="{075520F7-2FFE-4346-812B-5518E4F39591}" type="datetime1">
              <a:rPr lang="en-US" altLang="en-US"/>
              <a:pPr>
                <a:defRPr/>
              </a:pPr>
              <a:t>10/29/2025</a:t>
            </a:fld>
            <a:endParaRPr lang="en-US" altLang="en-US" dirty="0"/>
          </a:p>
        </p:txBody>
      </p:sp>
      <p:sp>
        <p:nvSpPr>
          <p:cNvPr id="5" name="Footer Placeholder 4"/>
          <p:cNvSpPr>
            <a:spLocks noGrp="1"/>
          </p:cNvSpPr>
          <p:nvPr>
            <p:ph type="ftr" sz="quarter" idx="11"/>
          </p:nvPr>
        </p:nvSpPr>
        <p:spPr/>
        <p:txBody>
          <a:bodyPr/>
          <a:lstStyle>
            <a:lvl1pPr>
              <a:defRPr/>
            </a:lvl1pPr>
          </a:lstStyle>
          <a:p>
            <a:pPr>
              <a:defRPr/>
            </a:pP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C4C717B3-219E-4BDF-82DD-8D1C920003B0}" type="slidenum">
              <a:rPr lang="en-US" altLang="en-US"/>
              <a:pPr>
                <a:defRPr/>
              </a:pPr>
              <a:t>‹#›</a:t>
            </a:fld>
            <a:endParaRPr lang="en-US" altLang="en-US" dirty="0"/>
          </a:p>
        </p:txBody>
      </p:sp>
    </p:spTree>
    <p:extLst>
      <p:ext uri="{BB962C8B-B14F-4D97-AF65-F5344CB8AC3E}">
        <p14:creationId xmlns:p14="http://schemas.microsoft.com/office/powerpoint/2010/main" val="123441159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12070080" y="36865564"/>
            <a:ext cx="108264960" cy="104279702"/>
          </a:xfrm>
        </p:spPr>
        <p:txBody>
          <a:bodyPr/>
          <a:lstStyle>
            <a:lvl1pPr>
              <a:defRPr sz="12740"/>
            </a:lvl1pPr>
            <a:lvl2pPr>
              <a:defRPr sz="10909"/>
            </a:lvl2pPr>
            <a:lvl3pPr>
              <a:defRPr sz="9078"/>
            </a:lvl3pPr>
            <a:lvl4pPr>
              <a:defRPr sz="8204"/>
            </a:lvl4pPr>
            <a:lvl5pPr>
              <a:defRPr sz="8204"/>
            </a:lvl5pPr>
            <a:lvl6pPr>
              <a:defRPr sz="8204"/>
            </a:lvl6pPr>
            <a:lvl7pPr>
              <a:defRPr sz="8204"/>
            </a:lvl7pPr>
            <a:lvl8pPr>
              <a:defRPr sz="8204"/>
            </a:lvl8pPr>
            <a:lvl9pPr>
              <a:defRPr sz="8204"/>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121066560" y="36865564"/>
            <a:ext cx="108264960" cy="104279702"/>
          </a:xfrm>
        </p:spPr>
        <p:txBody>
          <a:bodyPr/>
          <a:lstStyle>
            <a:lvl1pPr>
              <a:defRPr sz="12740"/>
            </a:lvl1pPr>
            <a:lvl2pPr>
              <a:defRPr sz="10909"/>
            </a:lvl2pPr>
            <a:lvl3pPr>
              <a:defRPr sz="9078"/>
            </a:lvl3pPr>
            <a:lvl4pPr>
              <a:defRPr sz="8204"/>
            </a:lvl4pPr>
            <a:lvl5pPr>
              <a:defRPr sz="8204"/>
            </a:lvl5pPr>
            <a:lvl6pPr>
              <a:defRPr sz="8204"/>
            </a:lvl6pPr>
            <a:lvl7pPr>
              <a:defRPr sz="8204"/>
            </a:lvl7pPr>
            <a:lvl8pPr>
              <a:defRPr sz="8204"/>
            </a:lvl8pPr>
            <a:lvl9pPr>
              <a:defRPr sz="8204"/>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p:cNvSpPr>
            <a:spLocks noGrp="1"/>
          </p:cNvSpPr>
          <p:nvPr>
            <p:ph type="dt" sz="half" idx="10"/>
          </p:nvPr>
        </p:nvSpPr>
        <p:spPr/>
        <p:txBody>
          <a:bodyPr/>
          <a:lstStyle>
            <a:lvl1pPr>
              <a:defRPr/>
            </a:lvl1pPr>
          </a:lstStyle>
          <a:p>
            <a:pPr>
              <a:defRPr/>
            </a:pPr>
            <a:fld id="{FCF475A8-0902-4821-94BA-86BB76B27545}" type="datetime1">
              <a:rPr lang="en-US" altLang="en-US"/>
              <a:pPr>
                <a:defRPr/>
              </a:pPr>
              <a:t>10/29/2025</a:t>
            </a:fld>
            <a:endParaRPr lang="en-US" altLang="en-US" dirty="0"/>
          </a:p>
        </p:txBody>
      </p:sp>
      <p:sp>
        <p:nvSpPr>
          <p:cNvPr id="6" name="Footer Placeholder 4"/>
          <p:cNvSpPr>
            <a:spLocks noGrp="1"/>
          </p:cNvSpPr>
          <p:nvPr>
            <p:ph type="ftr" sz="quarter" idx="11"/>
          </p:nvPr>
        </p:nvSpPr>
        <p:spPr/>
        <p:txBody>
          <a:bodyPr/>
          <a:lstStyle>
            <a:lvl1pPr>
              <a:defRPr/>
            </a:lvl1pPr>
          </a:lstStyle>
          <a:p>
            <a:pPr>
              <a:defRPr/>
            </a:pPr>
            <a:endParaRPr lang="en-US" dirty="0"/>
          </a:p>
        </p:txBody>
      </p:sp>
      <p:sp>
        <p:nvSpPr>
          <p:cNvPr id="7" name="Slide Number Placeholder 5"/>
          <p:cNvSpPr>
            <a:spLocks noGrp="1"/>
          </p:cNvSpPr>
          <p:nvPr>
            <p:ph type="sldNum" sz="quarter" idx="12"/>
          </p:nvPr>
        </p:nvSpPr>
        <p:spPr/>
        <p:txBody>
          <a:bodyPr/>
          <a:lstStyle>
            <a:lvl1pPr>
              <a:defRPr/>
            </a:lvl1pPr>
          </a:lstStyle>
          <a:p>
            <a:pPr>
              <a:defRPr/>
            </a:pPr>
            <a:fld id="{5464CDED-72EF-4B5F-96C3-11B36F6B4894}" type="slidenum">
              <a:rPr lang="en-US" altLang="en-US"/>
              <a:pPr>
                <a:defRPr/>
              </a:pPr>
              <a:t>‹#›</a:t>
            </a:fld>
            <a:endParaRPr lang="en-US" altLang="en-US" dirty="0"/>
          </a:p>
        </p:txBody>
      </p:sp>
    </p:spTree>
    <p:extLst>
      <p:ext uri="{BB962C8B-B14F-4D97-AF65-F5344CB8AC3E}">
        <p14:creationId xmlns:p14="http://schemas.microsoft.com/office/powerpoint/2010/main" val="164098135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194560" y="1318262"/>
            <a:ext cx="39502080" cy="54864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2194565" y="7368546"/>
            <a:ext cx="19392903" cy="3070858"/>
          </a:xfrm>
        </p:spPr>
        <p:txBody>
          <a:bodyPr anchor="b"/>
          <a:lstStyle>
            <a:lvl1pPr marL="0" indent="0">
              <a:buNone/>
              <a:defRPr sz="10909" b="1"/>
            </a:lvl1pPr>
            <a:lvl2pPr marL="2074699" indent="0">
              <a:buNone/>
              <a:defRPr sz="9078" b="1"/>
            </a:lvl2pPr>
            <a:lvl3pPr marL="4149395" indent="0">
              <a:buNone/>
              <a:defRPr sz="8204" b="1"/>
            </a:lvl3pPr>
            <a:lvl4pPr marL="6224094" indent="0">
              <a:buNone/>
              <a:defRPr sz="7244" b="1"/>
            </a:lvl4pPr>
            <a:lvl5pPr marL="8298789" indent="0">
              <a:buNone/>
              <a:defRPr sz="7244" b="1"/>
            </a:lvl5pPr>
            <a:lvl6pPr marL="10373490" indent="0">
              <a:buNone/>
              <a:defRPr sz="7244" b="1"/>
            </a:lvl6pPr>
            <a:lvl7pPr marL="12448184" indent="0">
              <a:buNone/>
              <a:defRPr sz="7244" b="1"/>
            </a:lvl7pPr>
            <a:lvl8pPr marL="14522882" indent="0">
              <a:buNone/>
              <a:defRPr sz="7244" b="1"/>
            </a:lvl8pPr>
            <a:lvl9pPr marL="16597581" indent="0">
              <a:buNone/>
              <a:defRPr sz="7244" b="1"/>
            </a:lvl9pPr>
          </a:lstStyle>
          <a:p>
            <a:pPr lvl="0"/>
            <a:r>
              <a:rPr lang="en-US"/>
              <a:t>Click to edit Master text styles</a:t>
            </a:r>
          </a:p>
        </p:txBody>
      </p:sp>
      <p:sp>
        <p:nvSpPr>
          <p:cNvPr id="4" name="Content Placeholder 3"/>
          <p:cNvSpPr>
            <a:spLocks noGrp="1"/>
          </p:cNvSpPr>
          <p:nvPr>
            <p:ph sz="half" idx="2"/>
          </p:nvPr>
        </p:nvSpPr>
        <p:spPr>
          <a:xfrm>
            <a:off x="2194565" y="10439404"/>
            <a:ext cx="19392903" cy="18966182"/>
          </a:xfrm>
        </p:spPr>
        <p:txBody>
          <a:bodyPr/>
          <a:lstStyle>
            <a:lvl1pPr>
              <a:defRPr sz="10909"/>
            </a:lvl1pPr>
            <a:lvl2pPr>
              <a:defRPr sz="9078"/>
            </a:lvl2pPr>
            <a:lvl3pPr>
              <a:defRPr sz="8204"/>
            </a:lvl3pPr>
            <a:lvl4pPr>
              <a:defRPr sz="7244"/>
            </a:lvl4pPr>
            <a:lvl5pPr>
              <a:defRPr sz="7244"/>
            </a:lvl5pPr>
            <a:lvl6pPr>
              <a:defRPr sz="7244"/>
            </a:lvl6pPr>
            <a:lvl7pPr>
              <a:defRPr sz="7244"/>
            </a:lvl7pPr>
            <a:lvl8pPr>
              <a:defRPr sz="7244"/>
            </a:lvl8pPr>
            <a:lvl9pPr>
              <a:defRPr sz="7244"/>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22296124" y="7368546"/>
            <a:ext cx="19400520" cy="3070858"/>
          </a:xfrm>
        </p:spPr>
        <p:txBody>
          <a:bodyPr anchor="b"/>
          <a:lstStyle>
            <a:lvl1pPr marL="0" indent="0">
              <a:buNone/>
              <a:defRPr sz="10909" b="1"/>
            </a:lvl1pPr>
            <a:lvl2pPr marL="2074699" indent="0">
              <a:buNone/>
              <a:defRPr sz="9078" b="1"/>
            </a:lvl2pPr>
            <a:lvl3pPr marL="4149395" indent="0">
              <a:buNone/>
              <a:defRPr sz="8204" b="1"/>
            </a:lvl3pPr>
            <a:lvl4pPr marL="6224094" indent="0">
              <a:buNone/>
              <a:defRPr sz="7244" b="1"/>
            </a:lvl4pPr>
            <a:lvl5pPr marL="8298789" indent="0">
              <a:buNone/>
              <a:defRPr sz="7244" b="1"/>
            </a:lvl5pPr>
            <a:lvl6pPr marL="10373490" indent="0">
              <a:buNone/>
              <a:defRPr sz="7244" b="1"/>
            </a:lvl6pPr>
            <a:lvl7pPr marL="12448184" indent="0">
              <a:buNone/>
              <a:defRPr sz="7244" b="1"/>
            </a:lvl7pPr>
            <a:lvl8pPr marL="14522882" indent="0">
              <a:buNone/>
              <a:defRPr sz="7244" b="1"/>
            </a:lvl8pPr>
            <a:lvl9pPr marL="16597581" indent="0">
              <a:buNone/>
              <a:defRPr sz="7244" b="1"/>
            </a:lvl9pPr>
          </a:lstStyle>
          <a:p>
            <a:pPr lvl="0"/>
            <a:r>
              <a:rPr lang="en-US"/>
              <a:t>Click to edit Master text styles</a:t>
            </a:r>
          </a:p>
        </p:txBody>
      </p:sp>
      <p:sp>
        <p:nvSpPr>
          <p:cNvPr id="6" name="Content Placeholder 5"/>
          <p:cNvSpPr>
            <a:spLocks noGrp="1"/>
          </p:cNvSpPr>
          <p:nvPr>
            <p:ph sz="quarter" idx="4"/>
          </p:nvPr>
        </p:nvSpPr>
        <p:spPr>
          <a:xfrm>
            <a:off x="22296124" y="10439404"/>
            <a:ext cx="19400520" cy="18966182"/>
          </a:xfrm>
        </p:spPr>
        <p:txBody>
          <a:bodyPr/>
          <a:lstStyle>
            <a:lvl1pPr>
              <a:defRPr sz="10909"/>
            </a:lvl1pPr>
            <a:lvl2pPr>
              <a:defRPr sz="9078"/>
            </a:lvl2pPr>
            <a:lvl3pPr>
              <a:defRPr sz="8204"/>
            </a:lvl3pPr>
            <a:lvl4pPr>
              <a:defRPr sz="7244"/>
            </a:lvl4pPr>
            <a:lvl5pPr>
              <a:defRPr sz="7244"/>
            </a:lvl5pPr>
            <a:lvl6pPr>
              <a:defRPr sz="7244"/>
            </a:lvl6pPr>
            <a:lvl7pPr>
              <a:defRPr sz="7244"/>
            </a:lvl7pPr>
            <a:lvl8pPr>
              <a:defRPr sz="7244"/>
            </a:lvl8pPr>
            <a:lvl9pPr>
              <a:defRPr sz="7244"/>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p:cNvSpPr>
            <a:spLocks noGrp="1"/>
          </p:cNvSpPr>
          <p:nvPr>
            <p:ph type="dt" sz="half" idx="10"/>
          </p:nvPr>
        </p:nvSpPr>
        <p:spPr/>
        <p:txBody>
          <a:bodyPr/>
          <a:lstStyle>
            <a:lvl1pPr>
              <a:defRPr/>
            </a:lvl1pPr>
          </a:lstStyle>
          <a:p>
            <a:pPr>
              <a:defRPr/>
            </a:pPr>
            <a:fld id="{EB913792-ED52-4D26-A7F4-412266D08E2C}" type="datetime1">
              <a:rPr lang="en-US" altLang="en-US"/>
              <a:pPr>
                <a:defRPr/>
              </a:pPr>
              <a:t>10/29/2025</a:t>
            </a:fld>
            <a:endParaRPr lang="en-US" altLang="en-US" dirty="0"/>
          </a:p>
        </p:txBody>
      </p:sp>
      <p:sp>
        <p:nvSpPr>
          <p:cNvPr id="8" name="Footer Placeholder 4"/>
          <p:cNvSpPr>
            <a:spLocks noGrp="1"/>
          </p:cNvSpPr>
          <p:nvPr>
            <p:ph type="ftr" sz="quarter" idx="11"/>
          </p:nvPr>
        </p:nvSpPr>
        <p:spPr/>
        <p:txBody>
          <a:bodyPr/>
          <a:lstStyle>
            <a:lvl1pPr>
              <a:defRPr/>
            </a:lvl1pPr>
          </a:lstStyle>
          <a:p>
            <a:pPr>
              <a:defRPr/>
            </a:pPr>
            <a:endParaRPr lang="en-US" dirty="0"/>
          </a:p>
        </p:txBody>
      </p:sp>
      <p:sp>
        <p:nvSpPr>
          <p:cNvPr id="9" name="Slide Number Placeholder 5"/>
          <p:cNvSpPr>
            <a:spLocks noGrp="1"/>
          </p:cNvSpPr>
          <p:nvPr>
            <p:ph type="sldNum" sz="quarter" idx="12"/>
          </p:nvPr>
        </p:nvSpPr>
        <p:spPr/>
        <p:txBody>
          <a:bodyPr/>
          <a:lstStyle>
            <a:lvl1pPr>
              <a:defRPr/>
            </a:lvl1pPr>
          </a:lstStyle>
          <a:p>
            <a:pPr>
              <a:defRPr/>
            </a:pPr>
            <a:fld id="{CF0DC47C-4678-4494-AEE9-D3E14FC095A0}" type="slidenum">
              <a:rPr lang="en-US" altLang="en-US"/>
              <a:pPr>
                <a:defRPr/>
              </a:pPr>
              <a:t>‹#›</a:t>
            </a:fld>
            <a:endParaRPr lang="en-US" altLang="en-US" dirty="0"/>
          </a:p>
        </p:txBody>
      </p:sp>
    </p:spTree>
    <p:extLst>
      <p:ext uri="{BB962C8B-B14F-4D97-AF65-F5344CB8AC3E}">
        <p14:creationId xmlns:p14="http://schemas.microsoft.com/office/powerpoint/2010/main" val="289210691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p:cNvSpPr>
            <a:spLocks noGrp="1"/>
          </p:cNvSpPr>
          <p:nvPr>
            <p:ph type="dt" sz="half" idx="10"/>
          </p:nvPr>
        </p:nvSpPr>
        <p:spPr/>
        <p:txBody>
          <a:bodyPr/>
          <a:lstStyle>
            <a:lvl1pPr>
              <a:defRPr/>
            </a:lvl1pPr>
          </a:lstStyle>
          <a:p>
            <a:pPr>
              <a:defRPr/>
            </a:pPr>
            <a:fld id="{3FDEDD2A-B7E3-4A74-BFA1-F2A60EDE4CA2}" type="datetime1">
              <a:rPr lang="en-US" altLang="en-US"/>
              <a:pPr>
                <a:defRPr/>
              </a:pPr>
              <a:t>10/29/2025</a:t>
            </a:fld>
            <a:endParaRPr lang="en-US" altLang="en-US" dirty="0"/>
          </a:p>
        </p:txBody>
      </p:sp>
      <p:sp>
        <p:nvSpPr>
          <p:cNvPr id="4" name="Footer Placeholder 4"/>
          <p:cNvSpPr>
            <a:spLocks noGrp="1"/>
          </p:cNvSpPr>
          <p:nvPr>
            <p:ph type="ftr" sz="quarter" idx="11"/>
          </p:nvPr>
        </p:nvSpPr>
        <p:spPr/>
        <p:txBody>
          <a:bodyPr/>
          <a:lstStyle>
            <a:lvl1pPr>
              <a:defRPr/>
            </a:lvl1pPr>
          </a:lstStyle>
          <a:p>
            <a:pPr>
              <a:defRPr/>
            </a:pPr>
            <a:endParaRPr lang="en-US" dirty="0"/>
          </a:p>
        </p:txBody>
      </p:sp>
      <p:sp>
        <p:nvSpPr>
          <p:cNvPr id="5" name="Slide Number Placeholder 5"/>
          <p:cNvSpPr>
            <a:spLocks noGrp="1"/>
          </p:cNvSpPr>
          <p:nvPr>
            <p:ph type="sldNum" sz="quarter" idx="12"/>
          </p:nvPr>
        </p:nvSpPr>
        <p:spPr/>
        <p:txBody>
          <a:bodyPr/>
          <a:lstStyle>
            <a:lvl1pPr>
              <a:defRPr/>
            </a:lvl1pPr>
          </a:lstStyle>
          <a:p>
            <a:pPr>
              <a:defRPr/>
            </a:pPr>
            <a:fld id="{658E94FA-B286-4D21-AD6C-36CCAF394AF3}" type="slidenum">
              <a:rPr lang="en-US" altLang="en-US"/>
              <a:pPr>
                <a:defRPr/>
              </a:pPr>
              <a:t>‹#›</a:t>
            </a:fld>
            <a:endParaRPr lang="en-US" altLang="en-US" dirty="0"/>
          </a:p>
        </p:txBody>
      </p:sp>
    </p:spTree>
    <p:extLst>
      <p:ext uri="{BB962C8B-B14F-4D97-AF65-F5344CB8AC3E}">
        <p14:creationId xmlns:p14="http://schemas.microsoft.com/office/powerpoint/2010/main" val="316384571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E756D4E1-5417-4EB2-A5B3-319964B2292A}" type="datetime1">
              <a:rPr lang="en-US" altLang="en-US"/>
              <a:pPr>
                <a:defRPr/>
              </a:pPr>
              <a:t>10/29/2025</a:t>
            </a:fld>
            <a:endParaRPr lang="en-US" altLang="en-US" dirty="0"/>
          </a:p>
        </p:txBody>
      </p:sp>
      <p:sp>
        <p:nvSpPr>
          <p:cNvPr id="3" name="Footer Placeholder 4"/>
          <p:cNvSpPr>
            <a:spLocks noGrp="1"/>
          </p:cNvSpPr>
          <p:nvPr>
            <p:ph type="ftr" sz="quarter" idx="11"/>
          </p:nvPr>
        </p:nvSpPr>
        <p:spPr/>
        <p:txBody>
          <a:bodyPr/>
          <a:lstStyle>
            <a:lvl1pPr>
              <a:defRPr/>
            </a:lvl1pPr>
          </a:lstStyle>
          <a:p>
            <a:pPr>
              <a:defRPr/>
            </a:pPr>
            <a:endParaRPr lang="en-US" dirty="0"/>
          </a:p>
        </p:txBody>
      </p:sp>
      <p:sp>
        <p:nvSpPr>
          <p:cNvPr id="4" name="Slide Number Placeholder 5"/>
          <p:cNvSpPr>
            <a:spLocks noGrp="1"/>
          </p:cNvSpPr>
          <p:nvPr>
            <p:ph type="sldNum" sz="quarter" idx="12"/>
          </p:nvPr>
        </p:nvSpPr>
        <p:spPr/>
        <p:txBody>
          <a:bodyPr/>
          <a:lstStyle>
            <a:lvl1pPr>
              <a:defRPr/>
            </a:lvl1pPr>
          </a:lstStyle>
          <a:p>
            <a:pPr>
              <a:defRPr/>
            </a:pPr>
            <a:fld id="{438E209A-7D26-427A-96F3-2BC4EB6BA997}" type="slidenum">
              <a:rPr lang="en-US" altLang="en-US"/>
              <a:pPr>
                <a:defRPr/>
              </a:pPr>
              <a:t>‹#›</a:t>
            </a:fld>
            <a:endParaRPr lang="en-US" altLang="en-US" dirty="0"/>
          </a:p>
        </p:txBody>
      </p:sp>
    </p:spTree>
    <p:extLst>
      <p:ext uri="{BB962C8B-B14F-4D97-AF65-F5344CB8AC3E}">
        <p14:creationId xmlns:p14="http://schemas.microsoft.com/office/powerpoint/2010/main" val="15150525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194567" y="1310639"/>
            <a:ext cx="14439904" cy="5577840"/>
          </a:xfrm>
        </p:spPr>
        <p:txBody>
          <a:bodyPr anchor="b"/>
          <a:lstStyle>
            <a:lvl1pPr algn="l">
              <a:defRPr sz="9078" b="1"/>
            </a:lvl1pPr>
          </a:lstStyle>
          <a:p>
            <a:r>
              <a:rPr lang="en-US"/>
              <a:t>Click to edit Master title style</a:t>
            </a:r>
          </a:p>
        </p:txBody>
      </p:sp>
      <p:sp>
        <p:nvSpPr>
          <p:cNvPr id="3" name="Content Placeholder 2"/>
          <p:cNvSpPr>
            <a:spLocks noGrp="1"/>
          </p:cNvSpPr>
          <p:nvPr>
            <p:ph idx="1"/>
          </p:nvPr>
        </p:nvSpPr>
        <p:spPr>
          <a:xfrm>
            <a:off x="17160240" y="1310645"/>
            <a:ext cx="24536400" cy="28094942"/>
          </a:xfrm>
        </p:spPr>
        <p:txBody>
          <a:bodyPr/>
          <a:lstStyle>
            <a:lvl1pPr>
              <a:defRPr sz="14488"/>
            </a:lvl1pPr>
            <a:lvl2pPr>
              <a:defRPr sz="12740"/>
            </a:lvl2pPr>
            <a:lvl3pPr>
              <a:defRPr sz="10909"/>
            </a:lvl3pPr>
            <a:lvl4pPr>
              <a:defRPr sz="9078"/>
            </a:lvl4pPr>
            <a:lvl5pPr>
              <a:defRPr sz="9078"/>
            </a:lvl5pPr>
            <a:lvl6pPr>
              <a:defRPr sz="9078"/>
            </a:lvl6pPr>
            <a:lvl7pPr>
              <a:defRPr sz="9078"/>
            </a:lvl7pPr>
            <a:lvl8pPr>
              <a:defRPr sz="9078"/>
            </a:lvl8pPr>
            <a:lvl9pPr>
              <a:defRPr sz="9078"/>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2194567" y="6888485"/>
            <a:ext cx="14439904" cy="22517102"/>
          </a:xfrm>
        </p:spPr>
        <p:txBody>
          <a:bodyPr/>
          <a:lstStyle>
            <a:lvl1pPr marL="0" indent="0">
              <a:buNone/>
              <a:defRPr sz="6372"/>
            </a:lvl1pPr>
            <a:lvl2pPr marL="2074699" indent="0">
              <a:buNone/>
              <a:defRPr sz="5412"/>
            </a:lvl2pPr>
            <a:lvl3pPr marL="4149395" indent="0">
              <a:buNone/>
              <a:defRPr sz="4537"/>
            </a:lvl3pPr>
            <a:lvl4pPr marL="6224094" indent="0">
              <a:buNone/>
              <a:defRPr sz="4101"/>
            </a:lvl4pPr>
            <a:lvl5pPr marL="8298789" indent="0">
              <a:buNone/>
              <a:defRPr sz="4101"/>
            </a:lvl5pPr>
            <a:lvl6pPr marL="10373490" indent="0">
              <a:buNone/>
              <a:defRPr sz="4101"/>
            </a:lvl6pPr>
            <a:lvl7pPr marL="12448184" indent="0">
              <a:buNone/>
              <a:defRPr sz="4101"/>
            </a:lvl7pPr>
            <a:lvl8pPr marL="14522882" indent="0">
              <a:buNone/>
              <a:defRPr sz="4101"/>
            </a:lvl8pPr>
            <a:lvl9pPr marL="16597581" indent="0">
              <a:buNone/>
              <a:defRPr sz="4101"/>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fld id="{A7BF34BC-F1CC-4EB8-B811-DF4C54517904}" type="datetime1">
              <a:rPr lang="en-US" altLang="en-US"/>
              <a:pPr>
                <a:defRPr/>
              </a:pPr>
              <a:t>10/29/2025</a:t>
            </a:fld>
            <a:endParaRPr lang="en-US" altLang="en-US" dirty="0"/>
          </a:p>
        </p:txBody>
      </p:sp>
      <p:sp>
        <p:nvSpPr>
          <p:cNvPr id="6" name="Footer Placeholder 4"/>
          <p:cNvSpPr>
            <a:spLocks noGrp="1"/>
          </p:cNvSpPr>
          <p:nvPr>
            <p:ph type="ftr" sz="quarter" idx="11"/>
          </p:nvPr>
        </p:nvSpPr>
        <p:spPr/>
        <p:txBody>
          <a:bodyPr/>
          <a:lstStyle>
            <a:lvl1pPr>
              <a:defRPr/>
            </a:lvl1pPr>
          </a:lstStyle>
          <a:p>
            <a:pPr>
              <a:defRPr/>
            </a:pPr>
            <a:endParaRPr lang="en-US" dirty="0"/>
          </a:p>
        </p:txBody>
      </p:sp>
      <p:sp>
        <p:nvSpPr>
          <p:cNvPr id="7" name="Slide Number Placeholder 5"/>
          <p:cNvSpPr>
            <a:spLocks noGrp="1"/>
          </p:cNvSpPr>
          <p:nvPr>
            <p:ph type="sldNum" sz="quarter" idx="12"/>
          </p:nvPr>
        </p:nvSpPr>
        <p:spPr/>
        <p:txBody>
          <a:bodyPr/>
          <a:lstStyle>
            <a:lvl1pPr>
              <a:defRPr/>
            </a:lvl1pPr>
          </a:lstStyle>
          <a:p>
            <a:pPr>
              <a:defRPr/>
            </a:pPr>
            <a:fld id="{ACAEEDAC-D388-4955-81F7-A6FB220DFB3A}" type="slidenum">
              <a:rPr lang="en-US" altLang="en-US"/>
              <a:pPr>
                <a:defRPr/>
              </a:pPr>
              <a:t>‹#›</a:t>
            </a:fld>
            <a:endParaRPr lang="en-US" altLang="en-US" dirty="0"/>
          </a:p>
        </p:txBody>
      </p:sp>
    </p:spTree>
    <p:extLst>
      <p:ext uri="{BB962C8B-B14F-4D97-AF65-F5344CB8AC3E}">
        <p14:creationId xmlns:p14="http://schemas.microsoft.com/office/powerpoint/2010/main" val="21574874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602983" y="23042881"/>
            <a:ext cx="26334720" cy="2720342"/>
          </a:xfrm>
        </p:spPr>
        <p:txBody>
          <a:bodyPr anchor="b"/>
          <a:lstStyle>
            <a:lvl1pPr algn="l">
              <a:defRPr sz="9078" b="1"/>
            </a:lvl1pPr>
          </a:lstStyle>
          <a:p>
            <a:r>
              <a:rPr lang="en-US"/>
              <a:t>Click to edit Master title style</a:t>
            </a:r>
          </a:p>
        </p:txBody>
      </p:sp>
      <p:sp>
        <p:nvSpPr>
          <p:cNvPr id="3" name="Picture Placeholder 2"/>
          <p:cNvSpPr>
            <a:spLocks noGrp="1"/>
          </p:cNvSpPr>
          <p:nvPr>
            <p:ph type="pic" idx="1"/>
          </p:nvPr>
        </p:nvSpPr>
        <p:spPr>
          <a:xfrm>
            <a:off x="8602983" y="2941321"/>
            <a:ext cx="26334720" cy="19751040"/>
          </a:xfrm>
        </p:spPr>
        <p:txBody>
          <a:bodyPr rtlCol="0">
            <a:normAutofit/>
          </a:bodyPr>
          <a:lstStyle>
            <a:lvl1pPr marL="0" indent="0">
              <a:buNone/>
              <a:defRPr sz="14488"/>
            </a:lvl1pPr>
            <a:lvl2pPr marL="2074699" indent="0">
              <a:buNone/>
              <a:defRPr sz="12740"/>
            </a:lvl2pPr>
            <a:lvl3pPr marL="4149395" indent="0">
              <a:buNone/>
              <a:defRPr sz="10909"/>
            </a:lvl3pPr>
            <a:lvl4pPr marL="6224094" indent="0">
              <a:buNone/>
              <a:defRPr sz="9078"/>
            </a:lvl4pPr>
            <a:lvl5pPr marL="8298789" indent="0">
              <a:buNone/>
              <a:defRPr sz="9078"/>
            </a:lvl5pPr>
            <a:lvl6pPr marL="10373490" indent="0">
              <a:buNone/>
              <a:defRPr sz="9078"/>
            </a:lvl6pPr>
            <a:lvl7pPr marL="12448184" indent="0">
              <a:buNone/>
              <a:defRPr sz="9078"/>
            </a:lvl7pPr>
            <a:lvl8pPr marL="14522882" indent="0">
              <a:buNone/>
              <a:defRPr sz="9078"/>
            </a:lvl8pPr>
            <a:lvl9pPr marL="16597581" indent="0">
              <a:buNone/>
              <a:defRPr sz="9078"/>
            </a:lvl9pPr>
          </a:lstStyle>
          <a:p>
            <a:pPr lvl="0"/>
            <a:endParaRPr lang="en-US" noProof="0" dirty="0"/>
          </a:p>
        </p:txBody>
      </p:sp>
      <p:sp>
        <p:nvSpPr>
          <p:cNvPr id="4" name="Text Placeholder 3"/>
          <p:cNvSpPr>
            <a:spLocks noGrp="1"/>
          </p:cNvSpPr>
          <p:nvPr>
            <p:ph type="body" sz="half" idx="2"/>
          </p:nvPr>
        </p:nvSpPr>
        <p:spPr>
          <a:xfrm>
            <a:off x="8602983" y="25763225"/>
            <a:ext cx="26334720" cy="3863339"/>
          </a:xfrm>
        </p:spPr>
        <p:txBody>
          <a:bodyPr/>
          <a:lstStyle>
            <a:lvl1pPr marL="0" indent="0">
              <a:buNone/>
              <a:defRPr sz="6372"/>
            </a:lvl1pPr>
            <a:lvl2pPr marL="2074699" indent="0">
              <a:buNone/>
              <a:defRPr sz="5412"/>
            </a:lvl2pPr>
            <a:lvl3pPr marL="4149395" indent="0">
              <a:buNone/>
              <a:defRPr sz="4537"/>
            </a:lvl3pPr>
            <a:lvl4pPr marL="6224094" indent="0">
              <a:buNone/>
              <a:defRPr sz="4101"/>
            </a:lvl4pPr>
            <a:lvl5pPr marL="8298789" indent="0">
              <a:buNone/>
              <a:defRPr sz="4101"/>
            </a:lvl5pPr>
            <a:lvl6pPr marL="10373490" indent="0">
              <a:buNone/>
              <a:defRPr sz="4101"/>
            </a:lvl6pPr>
            <a:lvl7pPr marL="12448184" indent="0">
              <a:buNone/>
              <a:defRPr sz="4101"/>
            </a:lvl7pPr>
            <a:lvl8pPr marL="14522882" indent="0">
              <a:buNone/>
              <a:defRPr sz="4101"/>
            </a:lvl8pPr>
            <a:lvl9pPr marL="16597581" indent="0">
              <a:buNone/>
              <a:defRPr sz="4101"/>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fld id="{FA237DF2-B8B9-41E2-9EEB-7C802698FAAD}" type="datetime1">
              <a:rPr lang="en-US" altLang="en-US"/>
              <a:pPr>
                <a:defRPr/>
              </a:pPr>
              <a:t>10/29/2025</a:t>
            </a:fld>
            <a:endParaRPr lang="en-US" altLang="en-US" dirty="0"/>
          </a:p>
        </p:txBody>
      </p:sp>
      <p:sp>
        <p:nvSpPr>
          <p:cNvPr id="6" name="Footer Placeholder 4"/>
          <p:cNvSpPr>
            <a:spLocks noGrp="1"/>
          </p:cNvSpPr>
          <p:nvPr>
            <p:ph type="ftr" sz="quarter" idx="11"/>
          </p:nvPr>
        </p:nvSpPr>
        <p:spPr/>
        <p:txBody>
          <a:bodyPr/>
          <a:lstStyle>
            <a:lvl1pPr>
              <a:defRPr/>
            </a:lvl1pPr>
          </a:lstStyle>
          <a:p>
            <a:pPr>
              <a:defRPr/>
            </a:pPr>
            <a:endParaRPr lang="en-US" dirty="0"/>
          </a:p>
        </p:txBody>
      </p:sp>
      <p:sp>
        <p:nvSpPr>
          <p:cNvPr id="7" name="Slide Number Placeholder 5"/>
          <p:cNvSpPr>
            <a:spLocks noGrp="1"/>
          </p:cNvSpPr>
          <p:nvPr>
            <p:ph type="sldNum" sz="quarter" idx="12"/>
          </p:nvPr>
        </p:nvSpPr>
        <p:spPr/>
        <p:txBody>
          <a:bodyPr/>
          <a:lstStyle>
            <a:lvl1pPr>
              <a:defRPr/>
            </a:lvl1pPr>
          </a:lstStyle>
          <a:p>
            <a:pPr>
              <a:defRPr/>
            </a:pPr>
            <a:fld id="{27C07174-3107-4BEA-AB91-8DED0DA7271D}" type="slidenum">
              <a:rPr lang="en-US" altLang="en-US"/>
              <a:pPr>
                <a:defRPr/>
              </a:pPr>
              <a:t>‹#›</a:t>
            </a:fld>
            <a:endParaRPr lang="en-US" altLang="en-US" dirty="0"/>
          </a:p>
        </p:txBody>
      </p:sp>
    </p:spTree>
    <p:extLst>
      <p:ext uri="{BB962C8B-B14F-4D97-AF65-F5344CB8AC3E}">
        <p14:creationId xmlns:p14="http://schemas.microsoft.com/office/powerpoint/2010/main" val="24350107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2194560" y="1317625"/>
            <a:ext cx="39502080" cy="5486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475488" tIns="237744" rIns="475488" bIns="237744" numCol="1" anchor="ctr" anchorCtr="0" compatLnSpc="1">
            <a:prstTxWarp prst="textNoShape">
              <a:avLst/>
            </a:prstTxWarp>
          </a:bodyPr>
          <a:lstStyle/>
          <a:p>
            <a:pPr lvl="0"/>
            <a:r>
              <a:rPr lang="en-US" altLang="en-US"/>
              <a:t>Click to edit Master title style</a:t>
            </a:r>
          </a:p>
        </p:txBody>
      </p:sp>
      <p:sp>
        <p:nvSpPr>
          <p:cNvPr id="1027" name="Text Placeholder 2"/>
          <p:cNvSpPr>
            <a:spLocks noGrp="1"/>
          </p:cNvSpPr>
          <p:nvPr>
            <p:ph type="body" idx="1"/>
          </p:nvPr>
        </p:nvSpPr>
        <p:spPr bwMode="auto">
          <a:xfrm>
            <a:off x="2194560" y="7680329"/>
            <a:ext cx="39502080" cy="217249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475488" tIns="237744" rIns="475488" bIns="237744"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p:cNvSpPr>
            <a:spLocks noGrp="1"/>
          </p:cNvSpPr>
          <p:nvPr>
            <p:ph type="dt" sz="half" idx="2"/>
          </p:nvPr>
        </p:nvSpPr>
        <p:spPr>
          <a:xfrm>
            <a:off x="2194560" y="30510165"/>
            <a:ext cx="10241280" cy="1752601"/>
          </a:xfrm>
          <a:prstGeom prst="rect">
            <a:avLst/>
          </a:prstGeom>
        </p:spPr>
        <p:txBody>
          <a:bodyPr vert="horz" wrap="square" lIns="475488" tIns="237744" rIns="475488" bIns="237744" numCol="1" anchor="ctr" anchorCtr="0" compatLnSpc="1">
            <a:prstTxWarp prst="textNoShape">
              <a:avLst/>
            </a:prstTxWarp>
          </a:bodyPr>
          <a:lstStyle>
            <a:lvl1pPr eaLnBrk="1" hangingPunct="1">
              <a:defRPr sz="5412">
                <a:solidFill>
                  <a:srgbClr val="898989"/>
                </a:solidFill>
                <a:latin typeface="Calibri" pitchFamily="34" charset="0"/>
              </a:defRPr>
            </a:lvl1pPr>
          </a:lstStyle>
          <a:p>
            <a:pPr>
              <a:defRPr/>
            </a:pPr>
            <a:fld id="{D2B7C6A6-975B-4BEC-83FA-8E7F09C9CBD1}" type="datetime1">
              <a:rPr lang="en-US" altLang="en-US"/>
              <a:pPr>
                <a:defRPr/>
              </a:pPr>
              <a:t>10/29/2025</a:t>
            </a:fld>
            <a:endParaRPr lang="en-US" altLang="en-US" dirty="0"/>
          </a:p>
        </p:txBody>
      </p:sp>
      <p:sp>
        <p:nvSpPr>
          <p:cNvPr id="5" name="Footer Placeholder 4"/>
          <p:cNvSpPr>
            <a:spLocks noGrp="1"/>
          </p:cNvSpPr>
          <p:nvPr>
            <p:ph type="ftr" sz="quarter" idx="3"/>
          </p:nvPr>
        </p:nvSpPr>
        <p:spPr>
          <a:xfrm>
            <a:off x="14996160" y="30510165"/>
            <a:ext cx="13898880" cy="1752601"/>
          </a:xfrm>
          <a:prstGeom prst="rect">
            <a:avLst/>
          </a:prstGeom>
        </p:spPr>
        <p:txBody>
          <a:bodyPr vert="horz" lIns="475488" tIns="237744" rIns="475488" bIns="237744" rtlCol="0" anchor="ctr"/>
          <a:lstStyle>
            <a:lvl1pPr algn="ctr" defTabSz="4149395" eaLnBrk="1" fontAlgn="auto" hangingPunct="1">
              <a:spcBef>
                <a:spcPts val="0"/>
              </a:spcBef>
              <a:spcAft>
                <a:spcPts val="0"/>
              </a:spcAft>
              <a:defRPr sz="5412">
                <a:solidFill>
                  <a:schemeClr val="tx1">
                    <a:tint val="75000"/>
                  </a:schemeClr>
                </a:solidFill>
                <a:latin typeface="+mn-lt"/>
                <a:ea typeface="+mn-ea"/>
              </a:defRPr>
            </a:lvl1pPr>
          </a:lstStyle>
          <a:p>
            <a:pPr>
              <a:defRPr/>
            </a:pPr>
            <a:endParaRPr lang="en-US" dirty="0"/>
          </a:p>
        </p:txBody>
      </p:sp>
      <p:sp>
        <p:nvSpPr>
          <p:cNvPr id="6" name="Slide Number Placeholder 5"/>
          <p:cNvSpPr>
            <a:spLocks noGrp="1"/>
          </p:cNvSpPr>
          <p:nvPr>
            <p:ph type="sldNum" sz="quarter" idx="4"/>
          </p:nvPr>
        </p:nvSpPr>
        <p:spPr>
          <a:xfrm>
            <a:off x="31455360" y="30510165"/>
            <a:ext cx="10241280" cy="1752601"/>
          </a:xfrm>
          <a:prstGeom prst="rect">
            <a:avLst/>
          </a:prstGeom>
        </p:spPr>
        <p:txBody>
          <a:bodyPr vert="horz" wrap="square" lIns="475488" tIns="237744" rIns="475488" bIns="237744" numCol="1" anchor="ctr" anchorCtr="0" compatLnSpc="1">
            <a:prstTxWarp prst="textNoShape">
              <a:avLst/>
            </a:prstTxWarp>
          </a:bodyPr>
          <a:lstStyle>
            <a:lvl1pPr algn="r" eaLnBrk="1" hangingPunct="1">
              <a:defRPr sz="5412">
                <a:solidFill>
                  <a:srgbClr val="898989"/>
                </a:solidFill>
                <a:latin typeface="Calibri" panose="020F0502020204030204" pitchFamily="34" charset="0"/>
              </a:defRPr>
            </a:lvl1pPr>
          </a:lstStyle>
          <a:p>
            <a:pPr>
              <a:defRPr/>
            </a:pPr>
            <a:fld id="{7077C0B4-C01F-4449-AF08-CB98E90A990B}" type="slidenum">
              <a:rPr lang="en-US" altLang="en-US"/>
              <a:pPr>
                <a:defRPr/>
              </a:pPr>
              <a:t>‹#›</a:t>
            </a:fld>
            <a:endParaRPr lang="en-US" alt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149119" rtl="0" eaLnBrk="0" fontAlgn="base" hangingPunct="0">
        <a:spcBef>
          <a:spcPct val="0"/>
        </a:spcBef>
        <a:spcAft>
          <a:spcPct val="0"/>
        </a:spcAft>
        <a:defRPr sz="19982" kern="1200">
          <a:solidFill>
            <a:schemeClr val="tx1"/>
          </a:solidFill>
          <a:latin typeface="+mj-lt"/>
          <a:ea typeface="ＭＳ Ｐゴシック" pitchFamily="-112" charset="-128"/>
          <a:cs typeface="ＭＳ Ｐゴシック" pitchFamily="-112" charset="-128"/>
        </a:defRPr>
      </a:lvl1pPr>
      <a:lvl2pPr algn="ctr" defTabSz="4149119" rtl="0" eaLnBrk="0" fontAlgn="base" hangingPunct="0">
        <a:spcBef>
          <a:spcPct val="0"/>
        </a:spcBef>
        <a:spcAft>
          <a:spcPct val="0"/>
        </a:spcAft>
        <a:defRPr sz="19982">
          <a:solidFill>
            <a:schemeClr val="tx1"/>
          </a:solidFill>
          <a:latin typeface="Calibri" pitchFamily="34" charset="0"/>
          <a:ea typeface="ＭＳ Ｐゴシック" pitchFamily="-112" charset="-128"/>
          <a:cs typeface="ＭＳ Ｐゴシック" pitchFamily="-112" charset="-128"/>
        </a:defRPr>
      </a:lvl2pPr>
      <a:lvl3pPr algn="ctr" defTabSz="4149119" rtl="0" eaLnBrk="0" fontAlgn="base" hangingPunct="0">
        <a:spcBef>
          <a:spcPct val="0"/>
        </a:spcBef>
        <a:spcAft>
          <a:spcPct val="0"/>
        </a:spcAft>
        <a:defRPr sz="19982">
          <a:solidFill>
            <a:schemeClr val="tx1"/>
          </a:solidFill>
          <a:latin typeface="Calibri" pitchFamily="34" charset="0"/>
          <a:ea typeface="ＭＳ Ｐゴシック" pitchFamily="-112" charset="-128"/>
          <a:cs typeface="ＭＳ Ｐゴシック" pitchFamily="-112" charset="-128"/>
        </a:defRPr>
      </a:lvl3pPr>
      <a:lvl4pPr algn="ctr" defTabSz="4149119" rtl="0" eaLnBrk="0" fontAlgn="base" hangingPunct="0">
        <a:spcBef>
          <a:spcPct val="0"/>
        </a:spcBef>
        <a:spcAft>
          <a:spcPct val="0"/>
        </a:spcAft>
        <a:defRPr sz="19982">
          <a:solidFill>
            <a:schemeClr val="tx1"/>
          </a:solidFill>
          <a:latin typeface="Calibri" pitchFamily="34" charset="0"/>
          <a:ea typeface="ＭＳ Ｐゴシック" pitchFamily="-112" charset="-128"/>
          <a:cs typeface="ＭＳ Ｐゴシック" pitchFamily="-112" charset="-128"/>
        </a:defRPr>
      </a:lvl4pPr>
      <a:lvl5pPr algn="ctr" defTabSz="4149119" rtl="0" eaLnBrk="0" fontAlgn="base" hangingPunct="0">
        <a:spcBef>
          <a:spcPct val="0"/>
        </a:spcBef>
        <a:spcAft>
          <a:spcPct val="0"/>
        </a:spcAft>
        <a:defRPr sz="19982">
          <a:solidFill>
            <a:schemeClr val="tx1"/>
          </a:solidFill>
          <a:latin typeface="Calibri" pitchFamily="34" charset="0"/>
          <a:ea typeface="ＭＳ Ｐゴシック" pitchFamily="-112" charset="-128"/>
          <a:cs typeface="ＭＳ Ｐゴシック" pitchFamily="-112" charset="-128"/>
        </a:defRPr>
      </a:lvl5pPr>
      <a:lvl6pPr marL="398980" algn="ctr" defTabSz="4149119" rtl="0" fontAlgn="base">
        <a:spcBef>
          <a:spcPct val="0"/>
        </a:spcBef>
        <a:spcAft>
          <a:spcPct val="0"/>
        </a:spcAft>
        <a:defRPr sz="19982">
          <a:solidFill>
            <a:schemeClr val="tx1"/>
          </a:solidFill>
          <a:latin typeface="Calibri" pitchFamily="34" charset="0"/>
        </a:defRPr>
      </a:lvl6pPr>
      <a:lvl7pPr marL="797961" algn="ctr" defTabSz="4149119" rtl="0" fontAlgn="base">
        <a:spcBef>
          <a:spcPct val="0"/>
        </a:spcBef>
        <a:spcAft>
          <a:spcPct val="0"/>
        </a:spcAft>
        <a:defRPr sz="19982">
          <a:solidFill>
            <a:schemeClr val="tx1"/>
          </a:solidFill>
          <a:latin typeface="Calibri" pitchFamily="34" charset="0"/>
        </a:defRPr>
      </a:lvl7pPr>
      <a:lvl8pPr marL="1196943" algn="ctr" defTabSz="4149119" rtl="0" fontAlgn="base">
        <a:spcBef>
          <a:spcPct val="0"/>
        </a:spcBef>
        <a:spcAft>
          <a:spcPct val="0"/>
        </a:spcAft>
        <a:defRPr sz="19982">
          <a:solidFill>
            <a:schemeClr val="tx1"/>
          </a:solidFill>
          <a:latin typeface="Calibri" pitchFamily="34" charset="0"/>
        </a:defRPr>
      </a:lvl8pPr>
      <a:lvl9pPr marL="1595923" algn="ctr" defTabSz="4149119" rtl="0" fontAlgn="base">
        <a:spcBef>
          <a:spcPct val="0"/>
        </a:spcBef>
        <a:spcAft>
          <a:spcPct val="0"/>
        </a:spcAft>
        <a:defRPr sz="19982">
          <a:solidFill>
            <a:schemeClr val="tx1"/>
          </a:solidFill>
          <a:latin typeface="Calibri" pitchFamily="34" charset="0"/>
        </a:defRPr>
      </a:lvl9pPr>
    </p:titleStyle>
    <p:bodyStyle>
      <a:lvl1pPr marL="1555747" indent="-1555747" algn="l" defTabSz="4149119" rtl="0" eaLnBrk="0" fontAlgn="base" hangingPunct="0">
        <a:spcBef>
          <a:spcPct val="20000"/>
        </a:spcBef>
        <a:spcAft>
          <a:spcPct val="0"/>
        </a:spcAft>
        <a:buFont typeface="Arial" panose="020B0604020202020204" pitchFamily="34" charset="0"/>
        <a:buChar char="•"/>
        <a:defRPr sz="14488" kern="1200">
          <a:solidFill>
            <a:schemeClr val="tx1"/>
          </a:solidFill>
          <a:latin typeface="+mn-lt"/>
          <a:ea typeface="ＭＳ Ｐゴシック" pitchFamily="-112" charset="-128"/>
          <a:cs typeface="ＭＳ Ｐゴシック" pitchFamily="-112" charset="-128"/>
        </a:defRPr>
      </a:lvl1pPr>
      <a:lvl2pPr marL="3370553" indent="-1296687" algn="l" defTabSz="4149119" rtl="0" eaLnBrk="0" fontAlgn="base" hangingPunct="0">
        <a:spcBef>
          <a:spcPct val="20000"/>
        </a:spcBef>
        <a:spcAft>
          <a:spcPct val="0"/>
        </a:spcAft>
        <a:buFont typeface="Arial" panose="020B0604020202020204" pitchFamily="34" charset="0"/>
        <a:buChar char="–"/>
        <a:defRPr sz="12740" kern="1200">
          <a:solidFill>
            <a:schemeClr val="tx1"/>
          </a:solidFill>
          <a:latin typeface="+mn-lt"/>
          <a:ea typeface="ＭＳ Ｐゴシック" pitchFamily="-112" charset="-128"/>
          <a:cs typeface="+mn-cs"/>
        </a:defRPr>
      </a:lvl2pPr>
      <a:lvl3pPr marL="5186744" indent="-1036242" algn="l" defTabSz="4149119" rtl="0" eaLnBrk="0" fontAlgn="base" hangingPunct="0">
        <a:spcBef>
          <a:spcPct val="20000"/>
        </a:spcBef>
        <a:spcAft>
          <a:spcPct val="0"/>
        </a:spcAft>
        <a:buFont typeface="Arial" panose="020B0604020202020204" pitchFamily="34" charset="0"/>
        <a:buChar char="•"/>
        <a:defRPr sz="10909" kern="1200">
          <a:solidFill>
            <a:schemeClr val="tx1"/>
          </a:solidFill>
          <a:latin typeface="+mn-lt"/>
          <a:ea typeface="ＭＳ Ｐゴシック" pitchFamily="-112" charset="-128"/>
          <a:cs typeface="+mn-cs"/>
        </a:defRPr>
      </a:lvl3pPr>
      <a:lvl4pPr marL="7260612" indent="-1036242" algn="l" defTabSz="4149119" rtl="0" eaLnBrk="0" fontAlgn="base" hangingPunct="0">
        <a:spcBef>
          <a:spcPct val="20000"/>
        </a:spcBef>
        <a:spcAft>
          <a:spcPct val="0"/>
        </a:spcAft>
        <a:buFont typeface="Arial" panose="020B0604020202020204" pitchFamily="34" charset="0"/>
        <a:buChar char="–"/>
        <a:defRPr sz="9078" kern="1200">
          <a:solidFill>
            <a:schemeClr val="tx1"/>
          </a:solidFill>
          <a:latin typeface="+mn-lt"/>
          <a:ea typeface="ＭＳ Ｐゴシック" pitchFamily="-112" charset="-128"/>
          <a:cs typeface="+mn-cs"/>
        </a:defRPr>
      </a:lvl4pPr>
      <a:lvl5pPr marL="9335863" indent="-1036242" algn="l" defTabSz="4149119" rtl="0" eaLnBrk="0" fontAlgn="base" hangingPunct="0">
        <a:spcBef>
          <a:spcPct val="20000"/>
        </a:spcBef>
        <a:spcAft>
          <a:spcPct val="0"/>
        </a:spcAft>
        <a:buFont typeface="Arial" panose="020B0604020202020204" pitchFamily="34" charset="0"/>
        <a:buChar char="»"/>
        <a:defRPr sz="9078" kern="1200">
          <a:solidFill>
            <a:schemeClr val="tx1"/>
          </a:solidFill>
          <a:latin typeface="+mn-lt"/>
          <a:ea typeface="ＭＳ Ｐゴシック" pitchFamily="-112" charset="-128"/>
          <a:cs typeface="+mn-cs"/>
        </a:defRPr>
      </a:lvl5pPr>
      <a:lvl6pPr marL="11410836" indent="-1037348" algn="l" defTabSz="4149395" rtl="0" eaLnBrk="1" latinLnBrk="0" hangingPunct="1">
        <a:spcBef>
          <a:spcPct val="20000"/>
        </a:spcBef>
        <a:buFont typeface="Arial" pitchFamily="34" charset="0"/>
        <a:buChar char="•"/>
        <a:defRPr sz="9078" kern="1200">
          <a:solidFill>
            <a:schemeClr val="tx1"/>
          </a:solidFill>
          <a:latin typeface="+mn-lt"/>
          <a:ea typeface="+mn-ea"/>
          <a:cs typeface="+mn-cs"/>
        </a:defRPr>
      </a:lvl6pPr>
      <a:lvl7pPr marL="13485536" indent="-1037348" algn="l" defTabSz="4149395" rtl="0" eaLnBrk="1" latinLnBrk="0" hangingPunct="1">
        <a:spcBef>
          <a:spcPct val="20000"/>
        </a:spcBef>
        <a:buFont typeface="Arial" pitchFamily="34" charset="0"/>
        <a:buChar char="•"/>
        <a:defRPr sz="9078" kern="1200">
          <a:solidFill>
            <a:schemeClr val="tx1"/>
          </a:solidFill>
          <a:latin typeface="+mn-lt"/>
          <a:ea typeface="+mn-ea"/>
          <a:cs typeface="+mn-cs"/>
        </a:defRPr>
      </a:lvl7pPr>
      <a:lvl8pPr marL="15560231" indent="-1037348" algn="l" defTabSz="4149395" rtl="0" eaLnBrk="1" latinLnBrk="0" hangingPunct="1">
        <a:spcBef>
          <a:spcPct val="20000"/>
        </a:spcBef>
        <a:buFont typeface="Arial" pitchFamily="34" charset="0"/>
        <a:buChar char="•"/>
        <a:defRPr sz="9078" kern="1200">
          <a:solidFill>
            <a:schemeClr val="tx1"/>
          </a:solidFill>
          <a:latin typeface="+mn-lt"/>
          <a:ea typeface="+mn-ea"/>
          <a:cs typeface="+mn-cs"/>
        </a:defRPr>
      </a:lvl8pPr>
      <a:lvl9pPr marL="17634928" indent="-1037348" algn="l" defTabSz="4149395" rtl="0" eaLnBrk="1" latinLnBrk="0" hangingPunct="1">
        <a:spcBef>
          <a:spcPct val="20000"/>
        </a:spcBef>
        <a:buFont typeface="Arial" pitchFamily="34" charset="0"/>
        <a:buChar char="•"/>
        <a:defRPr sz="9078" kern="1200">
          <a:solidFill>
            <a:schemeClr val="tx1"/>
          </a:solidFill>
          <a:latin typeface="+mn-lt"/>
          <a:ea typeface="+mn-ea"/>
          <a:cs typeface="+mn-cs"/>
        </a:defRPr>
      </a:lvl9pPr>
    </p:bodyStyle>
    <p:otherStyle>
      <a:defPPr>
        <a:defRPr lang="en-US"/>
      </a:defPPr>
      <a:lvl1pPr marL="0" algn="l" defTabSz="4149395" rtl="0" eaLnBrk="1" latinLnBrk="0" hangingPunct="1">
        <a:defRPr sz="8204" kern="1200">
          <a:solidFill>
            <a:schemeClr val="tx1"/>
          </a:solidFill>
          <a:latin typeface="+mn-lt"/>
          <a:ea typeface="+mn-ea"/>
          <a:cs typeface="+mn-cs"/>
        </a:defRPr>
      </a:lvl1pPr>
      <a:lvl2pPr marL="2074699" algn="l" defTabSz="4149395" rtl="0" eaLnBrk="1" latinLnBrk="0" hangingPunct="1">
        <a:defRPr sz="8204" kern="1200">
          <a:solidFill>
            <a:schemeClr val="tx1"/>
          </a:solidFill>
          <a:latin typeface="+mn-lt"/>
          <a:ea typeface="+mn-ea"/>
          <a:cs typeface="+mn-cs"/>
        </a:defRPr>
      </a:lvl2pPr>
      <a:lvl3pPr marL="4149395" algn="l" defTabSz="4149395" rtl="0" eaLnBrk="1" latinLnBrk="0" hangingPunct="1">
        <a:defRPr sz="8204" kern="1200">
          <a:solidFill>
            <a:schemeClr val="tx1"/>
          </a:solidFill>
          <a:latin typeface="+mn-lt"/>
          <a:ea typeface="+mn-ea"/>
          <a:cs typeface="+mn-cs"/>
        </a:defRPr>
      </a:lvl3pPr>
      <a:lvl4pPr marL="6224094" algn="l" defTabSz="4149395" rtl="0" eaLnBrk="1" latinLnBrk="0" hangingPunct="1">
        <a:defRPr sz="8204" kern="1200">
          <a:solidFill>
            <a:schemeClr val="tx1"/>
          </a:solidFill>
          <a:latin typeface="+mn-lt"/>
          <a:ea typeface="+mn-ea"/>
          <a:cs typeface="+mn-cs"/>
        </a:defRPr>
      </a:lvl4pPr>
      <a:lvl5pPr marL="8298789" algn="l" defTabSz="4149395" rtl="0" eaLnBrk="1" latinLnBrk="0" hangingPunct="1">
        <a:defRPr sz="8204" kern="1200">
          <a:solidFill>
            <a:schemeClr val="tx1"/>
          </a:solidFill>
          <a:latin typeface="+mn-lt"/>
          <a:ea typeface="+mn-ea"/>
          <a:cs typeface="+mn-cs"/>
        </a:defRPr>
      </a:lvl5pPr>
      <a:lvl6pPr marL="10373490" algn="l" defTabSz="4149395" rtl="0" eaLnBrk="1" latinLnBrk="0" hangingPunct="1">
        <a:defRPr sz="8204" kern="1200">
          <a:solidFill>
            <a:schemeClr val="tx1"/>
          </a:solidFill>
          <a:latin typeface="+mn-lt"/>
          <a:ea typeface="+mn-ea"/>
          <a:cs typeface="+mn-cs"/>
        </a:defRPr>
      </a:lvl6pPr>
      <a:lvl7pPr marL="12448184" algn="l" defTabSz="4149395" rtl="0" eaLnBrk="1" latinLnBrk="0" hangingPunct="1">
        <a:defRPr sz="8204" kern="1200">
          <a:solidFill>
            <a:schemeClr val="tx1"/>
          </a:solidFill>
          <a:latin typeface="+mn-lt"/>
          <a:ea typeface="+mn-ea"/>
          <a:cs typeface="+mn-cs"/>
        </a:defRPr>
      </a:lvl7pPr>
      <a:lvl8pPr marL="14522882" algn="l" defTabSz="4149395" rtl="0" eaLnBrk="1" latinLnBrk="0" hangingPunct="1">
        <a:defRPr sz="8204" kern="1200">
          <a:solidFill>
            <a:schemeClr val="tx1"/>
          </a:solidFill>
          <a:latin typeface="+mn-lt"/>
          <a:ea typeface="+mn-ea"/>
          <a:cs typeface="+mn-cs"/>
        </a:defRPr>
      </a:lvl8pPr>
      <a:lvl9pPr marL="16597581" algn="l" defTabSz="4149395" rtl="0" eaLnBrk="1" latinLnBrk="0" hangingPunct="1">
        <a:defRPr sz="8204"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 name="AutoShape 33" descr="Résultats de recherche d'images pour « pese personne dessin »"/>
          <p:cNvSpPr>
            <a:spLocks noChangeAspect="1" noChangeArrowheads="1"/>
          </p:cNvSpPr>
          <p:nvPr/>
        </p:nvSpPr>
        <p:spPr bwMode="auto">
          <a:xfrm>
            <a:off x="135775" y="-406400"/>
            <a:ext cx="266007" cy="266008"/>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79803" tIns="39902" rIns="79803" bIns="39902" numCol="1" anchor="t" anchorCtr="0" compatLnSpc="1">
            <a:prstTxWarp prst="textNoShape">
              <a:avLst/>
            </a:prstTxWarp>
          </a:bodyPr>
          <a:lstStyle/>
          <a:p>
            <a:endParaRPr lang="en-US" sz="8204" dirty="0"/>
          </a:p>
        </p:txBody>
      </p:sp>
      <p:sp>
        <p:nvSpPr>
          <p:cNvPr id="128" name="Rectangle 127"/>
          <p:cNvSpPr/>
          <p:nvPr/>
        </p:nvSpPr>
        <p:spPr>
          <a:xfrm>
            <a:off x="5786938" y="2727096"/>
            <a:ext cx="32317325" cy="1077346"/>
          </a:xfrm>
          <a:prstGeom prst="rect">
            <a:avLst/>
          </a:prstGeom>
        </p:spPr>
        <p:txBody>
          <a:bodyPr wrap="square">
            <a:spAutoFit/>
          </a:bodyPr>
          <a:lstStyle>
            <a:lvl1pPr eaLnBrk="0" hangingPunct="0">
              <a:defRPr sz="9400">
                <a:solidFill>
                  <a:schemeClr val="tx1"/>
                </a:solidFill>
                <a:latin typeface="Arial" pitchFamily="34" charset="0"/>
                <a:ea typeface="ＭＳ Ｐゴシック" pitchFamily="34" charset="-128"/>
              </a:defRPr>
            </a:lvl1pPr>
            <a:lvl2pPr marL="37931725" indent="-37474525" eaLnBrk="0" hangingPunct="0">
              <a:defRPr sz="9400">
                <a:solidFill>
                  <a:schemeClr val="tx1"/>
                </a:solidFill>
                <a:latin typeface="Arial" pitchFamily="34" charset="0"/>
                <a:ea typeface="ＭＳ Ｐゴシック" pitchFamily="34" charset="-128"/>
              </a:defRPr>
            </a:lvl2pPr>
            <a:lvl3pPr eaLnBrk="0" hangingPunct="0">
              <a:defRPr sz="9400">
                <a:solidFill>
                  <a:schemeClr val="tx1"/>
                </a:solidFill>
                <a:latin typeface="Arial" pitchFamily="34" charset="0"/>
                <a:ea typeface="ＭＳ Ｐゴシック" pitchFamily="34" charset="-128"/>
              </a:defRPr>
            </a:lvl3pPr>
            <a:lvl4pPr eaLnBrk="0" hangingPunct="0">
              <a:defRPr sz="9400">
                <a:solidFill>
                  <a:schemeClr val="tx1"/>
                </a:solidFill>
                <a:latin typeface="Arial" pitchFamily="34" charset="0"/>
                <a:ea typeface="ＭＳ Ｐゴシック" pitchFamily="34" charset="-128"/>
              </a:defRPr>
            </a:lvl4pPr>
            <a:lvl5pPr eaLnBrk="0" hangingPunct="0">
              <a:defRPr sz="9400">
                <a:solidFill>
                  <a:schemeClr val="tx1"/>
                </a:solidFill>
                <a:latin typeface="Arial" pitchFamily="34" charset="0"/>
                <a:ea typeface="ＭＳ Ｐゴシック" pitchFamily="34" charset="-128"/>
              </a:defRPr>
            </a:lvl5pPr>
            <a:lvl6pPr marL="457200" eaLnBrk="0" fontAlgn="base" hangingPunct="0">
              <a:spcBef>
                <a:spcPct val="0"/>
              </a:spcBef>
              <a:spcAft>
                <a:spcPct val="0"/>
              </a:spcAft>
              <a:defRPr sz="9400">
                <a:solidFill>
                  <a:schemeClr val="tx1"/>
                </a:solidFill>
                <a:latin typeface="Arial" pitchFamily="34" charset="0"/>
                <a:ea typeface="ＭＳ Ｐゴシック" pitchFamily="34" charset="-128"/>
              </a:defRPr>
            </a:lvl6pPr>
            <a:lvl7pPr marL="914400" eaLnBrk="0" fontAlgn="base" hangingPunct="0">
              <a:spcBef>
                <a:spcPct val="0"/>
              </a:spcBef>
              <a:spcAft>
                <a:spcPct val="0"/>
              </a:spcAft>
              <a:defRPr sz="9400">
                <a:solidFill>
                  <a:schemeClr val="tx1"/>
                </a:solidFill>
                <a:latin typeface="Arial" pitchFamily="34" charset="0"/>
                <a:ea typeface="ＭＳ Ｐゴシック" pitchFamily="34" charset="-128"/>
              </a:defRPr>
            </a:lvl7pPr>
            <a:lvl8pPr marL="1371600" eaLnBrk="0" fontAlgn="base" hangingPunct="0">
              <a:spcBef>
                <a:spcPct val="0"/>
              </a:spcBef>
              <a:spcAft>
                <a:spcPct val="0"/>
              </a:spcAft>
              <a:defRPr sz="9400">
                <a:solidFill>
                  <a:schemeClr val="tx1"/>
                </a:solidFill>
                <a:latin typeface="Arial" pitchFamily="34" charset="0"/>
                <a:ea typeface="ＭＳ Ｐゴシック" pitchFamily="34" charset="-128"/>
              </a:defRPr>
            </a:lvl8pPr>
            <a:lvl9pPr marL="1828800" eaLnBrk="0" fontAlgn="base" hangingPunct="0">
              <a:spcBef>
                <a:spcPct val="0"/>
              </a:spcBef>
              <a:spcAft>
                <a:spcPct val="0"/>
              </a:spcAft>
              <a:defRPr sz="9400">
                <a:solidFill>
                  <a:schemeClr val="tx1"/>
                </a:solidFill>
                <a:latin typeface="Arial" pitchFamily="34" charset="0"/>
                <a:ea typeface="ＭＳ Ｐゴシック" pitchFamily="34" charset="-128"/>
              </a:defRPr>
            </a:lvl9pPr>
          </a:lstStyle>
          <a:p>
            <a:pPr algn="ctr">
              <a:defRPr/>
            </a:pPr>
            <a:r>
              <a:rPr lang="en-US" sz="6401" b="1" dirty="0">
                <a:solidFill>
                  <a:schemeClr val="bg2">
                    <a:lumMod val="10000"/>
                  </a:schemeClr>
                </a:solidFill>
                <a:effectLst>
                  <a:outerShdw blurRad="38100" dist="38100" dir="2700000" algn="tl">
                    <a:srgbClr val="000000">
                      <a:alpha val="43137"/>
                    </a:srgbClr>
                  </a:outerShdw>
                </a:effectLst>
              </a:rPr>
              <a:t>Title</a:t>
            </a:r>
          </a:p>
        </p:txBody>
      </p:sp>
      <p:sp>
        <p:nvSpPr>
          <p:cNvPr id="131" name="Rectangle 130"/>
          <p:cNvSpPr/>
          <p:nvPr/>
        </p:nvSpPr>
        <p:spPr>
          <a:xfrm>
            <a:off x="10972799" y="4318860"/>
            <a:ext cx="21945602" cy="1980094"/>
          </a:xfrm>
          <a:prstGeom prst="rect">
            <a:avLst/>
          </a:prstGeom>
        </p:spPr>
        <p:txBody>
          <a:bodyPr wrap="square">
            <a:spAutoFit/>
          </a:bodyPr>
          <a:lstStyle/>
          <a:p>
            <a:pPr algn="ctr" eaLnBrk="1" hangingPunct="1">
              <a:defRPr/>
            </a:pPr>
            <a:r>
              <a:rPr lang="en-US" sz="4267" dirty="0">
                <a:solidFill>
                  <a:schemeClr val="bg2">
                    <a:lumMod val="10000"/>
                  </a:schemeClr>
                </a:solidFill>
                <a:effectLst>
                  <a:outerShdw blurRad="38100" dist="38100" dir="2700000" algn="tl">
                    <a:srgbClr val="000000">
                      <a:alpha val="43137"/>
                    </a:srgbClr>
                  </a:outerShdw>
                </a:effectLst>
              </a:rPr>
              <a:t>Authors</a:t>
            </a:r>
          </a:p>
          <a:p>
            <a:pPr algn="ctr" eaLnBrk="1" hangingPunct="1">
              <a:defRPr/>
            </a:pPr>
            <a:r>
              <a:rPr lang="en-US" sz="3200" dirty="0">
                <a:solidFill>
                  <a:schemeClr val="bg2">
                    <a:lumMod val="10000"/>
                  </a:schemeClr>
                </a:solidFill>
                <a:effectLst>
                  <a:outerShdw blurRad="38100" dist="38100" dir="2700000" algn="tl">
                    <a:srgbClr val="000000">
                      <a:alpha val="43137"/>
                    </a:srgbClr>
                  </a:outerShdw>
                </a:effectLst>
                <a:latin typeface="Arial" charset="0"/>
              </a:rPr>
              <a:t>University Affiliates</a:t>
            </a:r>
          </a:p>
          <a:p>
            <a:pPr algn="ctr" eaLnBrk="1" hangingPunct="1">
              <a:defRPr/>
            </a:pPr>
            <a:endParaRPr lang="en-US" sz="4800" dirty="0">
              <a:solidFill>
                <a:schemeClr val="bg2">
                  <a:lumMod val="10000"/>
                </a:schemeClr>
              </a:solidFill>
              <a:effectLst>
                <a:outerShdw blurRad="38100" dist="38100" dir="2700000" algn="tl">
                  <a:srgbClr val="000000">
                    <a:alpha val="43137"/>
                  </a:srgbClr>
                </a:outerShdw>
              </a:effectLst>
            </a:endParaRPr>
          </a:p>
        </p:txBody>
      </p:sp>
      <p:sp>
        <p:nvSpPr>
          <p:cNvPr id="355" name="Text Box 1034"/>
          <p:cNvSpPr txBox="1">
            <a:spLocks noChangeArrowheads="1"/>
          </p:cNvSpPr>
          <p:nvPr/>
        </p:nvSpPr>
        <p:spPr bwMode="auto">
          <a:xfrm>
            <a:off x="29831440" y="25734684"/>
            <a:ext cx="12967855" cy="700393"/>
          </a:xfrm>
          <a:prstGeom prst="roundRect">
            <a:avLst/>
          </a:prstGeom>
          <a:solidFill>
            <a:srgbClr val="006747"/>
          </a:solidFill>
          <a:ln>
            <a:solidFill>
              <a:srgbClr val="006747"/>
            </a:solidFill>
          </a:ln>
        </p:spPr>
        <p:txBody>
          <a:bodyPr lIns="85016" tIns="42508" rIns="85016" bIns="42508">
            <a:spAutoFit/>
          </a:bodyPr>
          <a:lstStyle>
            <a:lvl1pPr defTabSz="955675">
              <a:spcBef>
                <a:spcPct val="20000"/>
              </a:spcBef>
              <a:buFont typeface="Arial" panose="020B0604020202020204" pitchFamily="34" charset="0"/>
              <a:buChar char="•"/>
              <a:defRPr sz="16600">
                <a:solidFill>
                  <a:schemeClr val="tx1"/>
                </a:solidFill>
                <a:latin typeface="Calibri" panose="020F0502020204030204" pitchFamily="34" charset="0"/>
                <a:ea typeface="ＭＳ Ｐゴシック" panose="020B0600070205080204" pitchFamily="34" charset="-128"/>
              </a:defRPr>
            </a:lvl1pPr>
            <a:lvl2pPr marL="37931725" indent="-37474525" defTabSz="955675">
              <a:spcBef>
                <a:spcPct val="20000"/>
              </a:spcBef>
              <a:buFont typeface="Arial" panose="020B0604020202020204" pitchFamily="34" charset="0"/>
              <a:buChar char="–"/>
              <a:defRPr sz="14600">
                <a:solidFill>
                  <a:schemeClr val="tx1"/>
                </a:solidFill>
                <a:latin typeface="Calibri" panose="020F0502020204030204" pitchFamily="34" charset="0"/>
                <a:ea typeface="ＭＳ Ｐゴシック" panose="020B0600070205080204" pitchFamily="34" charset="-128"/>
              </a:defRPr>
            </a:lvl2pPr>
            <a:lvl3pPr marL="5943600" indent="-1187450" defTabSz="955675">
              <a:spcBef>
                <a:spcPct val="20000"/>
              </a:spcBef>
              <a:buFont typeface="Arial" panose="020B0604020202020204" pitchFamily="34" charset="0"/>
              <a:buChar char="•"/>
              <a:defRPr sz="12500">
                <a:solidFill>
                  <a:schemeClr val="tx1"/>
                </a:solidFill>
                <a:latin typeface="Calibri" panose="020F0502020204030204" pitchFamily="34" charset="0"/>
                <a:ea typeface="ＭＳ Ｐゴシック" panose="020B0600070205080204" pitchFamily="34" charset="-128"/>
              </a:defRPr>
            </a:lvl3pPr>
            <a:lvl4pPr marL="8320088" indent="-1187450" defTabSz="955675">
              <a:spcBef>
                <a:spcPct val="20000"/>
              </a:spcBef>
              <a:buFont typeface="Arial" panose="020B0604020202020204" pitchFamily="34" charset="0"/>
              <a:buChar char="–"/>
              <a:defRPr sz="10400">
                <a:solidFill>
                  <a:schemeClr val="tx1"/>
                </a:solidFill>
                <a:latin typeface="Calibri" panose="020F0502020204030204" pitchFamily="34" charset="0"/>
                <a:ea typeface="ＭＳ Ｐゴシック" panose="020B0600070205080204" pitchFamily="34" charset="-128"/>
              </a:defRPr>
            </a:lvl4pPr>
            <a:lvl5pPr marL="10698163" indent="-1187450" defTabSz="955675">
              <a:spcBef>
                <a:spcPct val="20000"/>
              </a:spcBef>
              <a:buFont typeface="Arial" panose="020B0604020202020204" pitchFamily="34" charset="0"/>
              <a:buChar char="»"/>
              <a:defRPr sz="10400">
                <a:solidFill>
                  <a:schemeClr val="tx1"/>
                </a:solidFill>
                <a:latin typeface="Calibri" panose="020F0502020204030204" pitchFamily="34" charset="0"/>
                <a:ea typeface="ＭＳ Ｐゴシック" panose="020B0600070205080204" pitchFamily="34" charset="-128"/>
              </a:defRPr>
            </a:lvl5pPr>
            <a:lvl6pPr marL="11155363" indent="-1187450" defTabSz="955675" eaLnBrk="0" fontAlgn="base" hangingPunct="0">
              <a:spcBef>
                <a:spcPct val="20000"/>
              </a:spcBef>
              <a:spcAft>
                <a:spcPct val="0"/>
              </a:spcAft>
              <a:buFont typeface="Arial" panose="020B0604020202020204" pitchFamily="34" charset="0"/>
              <a:buChar char="»"/>
              <a:defRPr sz="10400">
                <a:solidFill>
                  <a:schemeClr val="tx1"/>
                </a:solidFill>
                <a:latin typeface="Calibri" panose="020F0502020204030204" pitchFamily="34" charset="0"/>
                <a:ea typeface="ＭＳ Ｐゴシック" panose="020B0600070205080204" pitchFamily="34" charset="-128"/>
              </a:defRPr>
            </a:lvl6pPr>
            <a:lvl7pPr marL="11612563" indent="-1187450" defTabSz="955675" eaLnBrk="0" fontAlgn="base" hangingPunct="0">
              <a:spcBef>
                <a:spcPct val="20000"/>
              </a:spcBef>
              <a:spcAft>
                <a:spcPct val="0"/>
              </a:spcAft>
              <a:buFont typeface="Arial" panose="020B0604020202020204" pitchFamily="34" charset="0"/>
              <a:buChar char="»"/>
              <a:defRPr sz="10400">
                <a:solidFill>
                  <a:schemeClr val="tx1"/>
                </a:solidFill>
                <a:latin typeface="Calibri" panose="020F0502020204030204" pitchFamily="34" charset="0"/>
                <a:ea typeface="ＭＳ Ｐゴシック" panose="020B0600070205080204" pitchFamily="34" charset="-128"/>
              </a:defRPr>
            </a:lvl7pPr>
            <a:lvl8pPr marL="12069763" indent="-1187450" defTabSz="955675" eaLnBrk="0" fontAlgn="base" hangingPunct="0">
              <a:spcBef>
                <a:spcPct val="20000"/>
              </a:spcBef>
              <a:spcAft>
                <a:spcPct val="0"/>
              </a:spcAft>
              <a:buFont typeface="Arial" panose="020B0604020202020204" pitchFamily="34" charset="0"/>
              <a:buChar char="»"/>
              <a:defRPr sz="10400">
                <a:solidFill>
                  <a:schemeClr val="tx1"/>
                </a:solidFill>
                <a:latin typeface="Calibri" panose="020F0502020204030204" pitchFamily="34" charset="0"/>
                <a:ea typeface="ＭＳ Ｐゴシック" panose="020B0600070205080204" pitchFamily="34" charset="-128"/>
              </a:defRPr>
            </a:lvl8pPr>
            <a:lvl9pPr marL="12526963" indent="-1187450" defTabSz="955675" eaLnBrk="0" fontAlgn="base" hangingPunct="0">
              <a:spcBef>
                <a:spcPct val="20000"/>
              </a:spcBef>
              <a:spcAft>
                <a:spcPct val="0"/>
              </a:spcAft>
              <a:buFont typeface="Arial" panose="020B0604020202020204" pitchFamily="34" charset="0"/>
              <a:buChar char="»"/>
              <a:defRPr sz="10400">
                <a:solidFill>
                  <a:schemeClr val="tx1"/>
                </a:solidFill>
                <a:latin typeface="Calibri" panose="020F0502020204030204" pitchFamily="34" charset="0"/>
                <a:ea typeface="ＭＳ Ｐゴシック" panose="020B0600070205080204" pitchFamily="34" charset="-128"/>
              </a:defRPr>
            </a:lvl9pPr>
          </a:lstStyle>
          <a:p>
            <a:pPr algn="ctr">
              <a:spcBef>
                <a:spcPct val="0"/>
              </a:spcBef>
              <a:buFontTx/>
              <a:buNone/>
            </a:pPr>
            <a:r>
              <a:rPr lang="en-US" altLang="en-US" sz="3556" b="1" dirty="0">
                <a:solidFill>
                  <a:schemeClr val="bg1"/>
                </a:solidFill>
                <a:latin typeface="Arial" panose="020B0604020202020204" pitchFamily="34" charset="0"/>
              </a:rPr>
              <a:t>References</a:t>
            </a:r>
            <a:endParaRPr lang="fr-FR" altLang="en-US" sz="3556" b="1" dirty="0">
              <a:solidFill>
                <a:schemeClr val="bg1"/>
              </a:solidFill>
              <a:latin typeface="Arial" panose="020B0604020202020204" pitchFamily="34" charset="0"/>
            </a:endParaRPr>
          </a:p>
        </p:txBody>
      </p:sp>
      <p:sp>
        <p:nvSpPr>
          <p:cNvPr id="148" name="Text Box 1034"/>
          <p:cNvSpPr txBox="1">
            <a:spLocks noChangeAspect="1" noChangeArrowheads="1"/>
          </p:cNvSpPr>
          <p:nvPr/>
        </p:nvSpPr>
        <p:spPr bwMode="auto">
          <a:xfrm>
            <a:off x="29831440" y="8600081"/>
            <a:ext cx="12967855" cy="700393"/>
          </a:xfrm>
          <a:prstGeom prst="roundRect">
            <a:avLst/>
          </a:prstGeom>
          <a:solidFill>
            <a:srgbClr val="006747"/>
          </a:solidFill>
          <a:ln>
            <a:solidFill>
              <a:srgbClr val="006747"/>
            </a:solidFill>
          </a:ln>
        </p:spPr>
        <p:txBody>
          <a:bodyPr wrap="square" lIns="85016" tIns="42508" rIns="85016" bIns="42508">
            <a:spAutoFit/>
          </a:bodyPr>
          <a:lstStyle>
            <a:lvl1pPr defTabSz="955675">
              <a:spcBef>
                <a:spcPct val="20000"/>
              </a:spcBef>
              <a:buFont typeface="Arial" panose="020B0604020202020204" pitchFamily="34" charset="0"/>
              <a:buChar char="•"/>
              <a:defRPr sz="16600">
                <a:solidFill>
                  <a:schemeClr val="tx1"/>
                </a:solidFill>
                <a:latin typeface="Calibri" panose="020F0502020204030204" pitchFamily="34" charset="0"/>
                <a:ea typeface="ＭＳ Ｐゴシック" panose="020B0600070205080204" pitchFamily="34" charset="-128"/>
              </a:defRPr>
            </a:lvl1pPr>
            <a:lvl2pPr marL="37931725" indent="-37474525" defTabSz="955675">
              <a:spcBef>
                <a:spcPct val="20000"/>
              </a:spcBef>
              <a:buFont typeface="Arial" panose="020B0604020202020204" pitchFamily="34" charset="0"/>
              <a:buChar char="–"/>
              <a:defRPr sz="14600">
                <a:solidFill>
                  <a:schemeClr val="tx1"/>
                </a:solidFill>
                <a:latin typeface="Calibri" panose="020F0502020204030204" pitchFamily="34" charset="0"/>
                <a:ea typeface="ＭＳ Ｐゴシック" panose="020B0600070205080204" pitchFamily="34" charset="-128"/>
              </a:defRPr>
            </a:lvl2pPr>
            <a:lvl3pPr marL="5943600" indent="-1187450" defTabSz="955675">
              <a:spcBef>
                <a:spcPct val="20000"/>
              </a:spcBef>
              <a:buFont typeface="Arial" panose="020B0604020202020204" pitchFamily="34" charset="0"/>
              <a:buChar char="•"/>
              <a:defRPr sz="12500">
                <a:solidFill>
                  <a:schemeClr val="tx1"/>
                </a:solidFill>
                <a:latin typeface="Calibri" panose="020F0502020204030204" pitchFamily="34" charset="0"/>
                <a:ea typeface="ＭＳ Ｐゴシック" panose="020B0600070205080204" pitchFamily="34" charset="-128"/>
              </a:defRPr>
            </a:lvl3pPr>
            <a:lvl4pPr marL="8320088" indent="-1187450" defTabSz="955675">
              <a:spcBef>
                <a:spcPct val="20000"/>
              </a:spcBef>
              <a:buFont typeface="Arial" panose="020B0604020202020204" pitchFamily="34" charset="0"/>
              <a:buChar char="–"/>
              <a:defRPr sz="10400">
                <a:solidFill>
                  <a:schemeClr val="tx1"/>
                </a:solidFill>
                <a:latin typeface="Calibri" panose="020F0502020204030204" pitchFamily="34" charset="0"/>
                <a:ea typeface="ＭＳ Ｐゴシック" panose="020B0600070205080204" pitchFamily="34" charset="-128"/>
              </a:defRPr>
            </a:lvl4pPr>
            <a:lvl5pPr marL="10698163" indent="-1187450" defTabSz="955675">
              <a:spcBef>
                <a:spcPct val="20000"/>
              </a:spcBef>
              <a:buFont typeface="Arial" panose="020B0604020202020204" pitchFamily="34" charset="0"/>
              <a:buChar char="»"/>
              <a:defRPr sz="10400">
                <a:solidFill>
                  <a:schemeClr val="tx1"/>
                </a:solidFill>
                <a:latin typeface="Calibri" panose="020F0502020204030204" pitchFamily="34" charset="0"/>
                <a:ea typeface="ＭＳ Ｐゴシック" panose="020B0600070205080204" pitchFamily="34" charset="-128"/>
              </a:defRPr>
            </a:lvl5pPr>
            <a:lvl6pPr marL="11155363" indent="-1187450" defTabSz="955675" eaLnBrk="0" fontAlgn="base" hangingPunct="0">
              <a:spcBef>
                <a:spcPct val="20000"/>
              </a:spcBef>
              <a:spcAft>
                <a:spcPct val="0"/>
              </a:spcAft>
              <a:buFont typeface="Arial" panose="020B0604020202020204" pitchFamily="34" charset="0"/>
              <a:buChar char="»"/>
              <a:defRPr sz="10400">
                <a:solidFill>
                  <a:schemeClr val="tx1"/>
                </a:solidFill>
                <a:latin typeface="Calibri" panose="020F0502020204030204" pitchFamily="34" charset="0"/>
                <a:ea typeface="ＭＳ Ｐゴシック" panose="020B0600070205080204" pitchFamily="34" charset="-128"/>
              </a:defRPr>
            </a:lvl6pPr>
            <a:lvl7pPr marL="11612563" indent="-1187450" defTabSz="955675" eaLnBrk="0" fontAlgn="base" hangingPunct="0">
              <a:spcBef>
                <a:spcPct val="20000"/>
              </a:spcBef>
              <a:spcAft>
                <a:spcPct val="0"/>
              </a:spcAft>
              <a:buFont typeface="Arial" panose="020B0604020202020204" pitchFamily="34" charset="0"/>
              <a:buChar char="»"/>
              <a:defRPr sz="10400">
                <a:solidFill>
                  <a:schemeClr val="tx1"/>
                </a:solidFill>
                <a:latin typeface="Calibri" panose="020F0502020204030204" pitchFamily="34" charset="0"/>
                <a:ea typeface="ＭＳ Ｐゴシック" panose="020B0600070205080204" pitchFamily="34" charset="-128"/>
              </a:defRPr>
            </a:lvl7pPr>
            <a:lvl8pPr marL="12069763" indent="-1187450" defTabSz="955675" eaLnBrk="0" fontAlgn="base" hangingPunct="0">
              <a:spcBef>
                <a:spcPct val="20000"/>
              </a:spcBef>
              <a:spcAft>
                <a:spcPct val="0"/>
              </a:spcAft>
              <a:buFont typeface="Arial" panose="020B0604020202020204" pitchFamily="34" charset="0"/>
              <a:buChar char="»"/>
              <a:defRPr sz="10400">
                <a:solidFill>
                  <a:schemeClr val="tx1"/>
                </a:solidFill>
                <a:latin typeface="Calibri" panose="020F0502020204030204" pitchFamily="34" charset="0"/>
                <a:ea typeface="ＭＳ Ｐゴシック" panose="020B0600070205080204" pitchFamily="34" charset="-128"/>
              </a:defRPr>
            </a:lvl8pPr>
            <a:lvl9pPr marL="12526963" indent="-1187450" defTabSz="955675" eaLnBrk="0" fontAlgn="base" hangingPunct="0">
              <a:spcBef>
                <a:spcPct val="20000"/>
              </a:spcBef>
              <a:spcAft>
                <a:spcPct val="0"/>
              </a:spcAft>
              <a:buFont typeface="Arial" panose="020B0604020202020204" pitchFamily="34" charset="0"/>
              <a:buChar char="»"/>
              <a:defRPr sz="10400">
                <a:solidFill>
                  <a:schemeClr val="tx1"/>
                </a:solidFill>
                <a:latin typeface="Calibri" panose="020F0502020204030204" pitchFamily="34" charset="0"/>
                <a:ea typeface="ＭＳ Ｐゴシック" panose="020B0600070205080204" pitchFamily="34" charset="-128"/>
              </a:defRPr>
            </a:lvl9pPr>
          </a:lstStyle>
          <a:p>
            <a:pPr algn="ctr">
              <a:spcBef>
                <a:spcPct val="50000"/>
              </a:spcBef>
              <a:buFontTx/>
              <a:buNone/>
            </a:pPr>
            <a:r>
              <a:rPr lang="en-US" altLang="en-US" sz="3556" b="1" dirty="0">
                <a:solidFill>
                  <a:schemeClr val="bg1"/>
                </a:solidFill>
                <a:latin typeface="Arial" panose="020B0604020202020204" pitchFamily="34" charset="0"/>
                <a:cs typeface="Arial" panose="020B0604020202020204" pitchFamily="34" charset="0"/>
              </a:rPr>
              <a:t>Conclusion</a:t>
            </a:r>
            <a:endParaRPr lang="fr-FR" altLang="en-US" sz="3556" b="1" dirty="0">
              <a:solidFill>
                <a:schemeClr val="bg1"/>
              </a:solidFill>
              <a:latin typeface="Arial" panose="020B0604020202020204" pitchFamily="34" charset="0"/>
              <a:cs typeface="Arial" panose="020B0604020202020204" pitchFamily="34" charset="0"/>
            </a:endParaRPr>
          </a:p>
        </p:txBody>
      </p:sp>
      <p:sp>
        <p:nvSpPr>
          <p:cNvPr id="61" name="Text Box 1034"/>
          <p:cNvSpPr txBox="1">
            <a:spLocks noChangeAspect="1" noChangeArrowheads="1"/>
          </p:cNvSpPr>
          <p:nvPr/>
        </p:nvSpPr>
        <p:spPr bwMode="auto">
          <a:xfrm>
            <a:off x="15422339" y="19454939"/>
            <a:ext cx="12958952" cy="700393"/>
          </a:xfrm>
          <a:prstGeom prst="roundRect">
            <a:avLst/>
          </a:prstGeom>
          <a:solidFill>
            <a:srgbClr val="006747"/>
          </a:solidFill>
          <a:ln>
            <a:solidFill>
              <a:srgbClr val="006747"/>
            </a:solidFill>
          </a:ln>
        </p:spPr>
        <p:txBody>
          <a:bodyPr wrap="square" lIns="85016" tIns="42508" rIns="85016" bIns="42508">
            <a:spAutoFit/>
          </a:bodyPr>
          <a:lstStyle>
            <a:lvl1pPr defTabSz="955675">
              <a:spcBef>
                <a:spcPct val="20000"/>
              </a:spcBef>
              <a:buFont typeface="Arial" panose="020B0604020202020204" pitchFamily="34" charset="0"/>
              <a:buChar char="•"/>
              <a:defRPr sz="16600">
                <a:solidFill>
                  <a:schemeClr val="tx1"/>
                </a:solidFill>
                <a:latin typeface="Calibri" panose="020F0502020204030204" pitchFamily="34" charset="0"/>
                <a:ea typeface="ＭＳ Ｐゴシック" panose="020B0600070205080204" pitchFamily="34" charset="-128"/>
              </a:defRPr>
            </a:lvl1pPr>
            <a:lvl2pPr marL="37931725" indent="-37474525" defTabSz="955675">
              <a:spcBef>
                <a:spcPct val="20000"/>
              </a:spcBef>
              <a:buFont typeface="Arial" panose="020B0604020202020204" pitchFamily="34" charset="0"/>
              <a:buChar char="–"/>
              <a:defRPr sz="14600">
                <a:solidFill>
                  <a:schemeClr val="tx1"/>
                </a:solidFill>
                <a:latin typeface="Calibri" panose="020F0502020204030204" pitchFamily="34" charset="0"/>
                <a:ea typeface="ＭＳ Ｐゴシック" panose="020B0600070205080204" pitchFamily="34" charset="-128"/>
              </a:defRPr>
            </a:lvl2pPr>
            <a:lvl3pPr marL="5943600" indent="-1187450" defTabSz="955675">
              <a:spcBef>
                <a:spcPct val="20000"/>
              </a:spcBef>
              <a:buFont typeface="Arial" panose="020B0604020202020204" pitchFamily="34" charset="0"/>
              <a:buChar char="•"/>
              <a:defRPr sz="12500">
                <a:solidFill>
                  <a:schemeClr val="tx1"/>
                </a:solidFill>
                <a:latin typeface="Calibri" panose="020F0502020204030204" pitchFamily="34" charset="0"/>
                <a:ea typeface="ＭＳ Ｐゴシック" panose="020B0600070205080204" pitchFamily="34" charset="-128"/>
              </a:defRPr>
            </a:lvl3pPr>
            <a:lvl4pPr marL="8320088" indent="-1187450" defTabSz="955675">
              <a:spcBef>
                <a:spcPct val="20000"/>
              </a:spcBef>
              <a:buFont typeface="Arial" panose="020B0604020202020204" pitchFamily="34" charset="0"/>
              <a:buChar char="–"/>
              <a:defRPr sz="10400">
                <a:solidFill>
                  <a:schemeClr val="tx1"/>
                </a:solidFill>
                <a:latin typeface="Calibri" panose="020F0502020204030204" pitchFamily="34" charset="0"/>
                <a:ea typeface="ＭＳ Ｐゴシック" panose="020B0600070205080204" pitchFamily="34" charset="-128"/>
              </a:defRPr>
            </a:lvl4pPr>
            <a:lvl5pPr marL="10698163" indent="-1187450" defTabSz="955675">
              <a:spcBef>
                <a:spcPct val="20000"/>
              </a:spcBef>
              <a:buFont typeface="Arial" panose="020B0604020202020204" pitchFamily="34" charset="0"/>
              <a:buChar char="»"/>
              <a:defRPr sz="10400">
                <a:solidFill>
                  <a:schemeClr val="tx1"/>
                </a:solidFill>
                <a:latin typeface="Calibri" panose="020F0502020204030204" pitchFamily="34" charset="0"/>
                <a:ea typeface="ＭＳ Ｐゴシック" panose="020B0600070205080204" pitchFamily="34" charset="-128"/>
              </a:defRPr>
            </a:lvl5pPr>
            <a:lvl6pPr marL="11155363" indent="-1187450" defTabSz="955675" eaLnBrk="0" fontAlgn="base" hangingPunct="0">
              <a:spcBef>
                <a:spcPct val="20000"/>
              </a:spcBef>
              <a:spcAft>
                <a:spcPct val="0"/>
              </a:spcAft>
              <a:buFont typeface="Arial" panose="020B0604020202020204" pitchFamily="34" charset="0"/>
              <a:buChar char="»"/>
              <a:defRPr sz="10400">
                <a:solidFill>
                  <a:schemeClr val="tx1"/>
                </a:solidFill>
                <a:latin typeface="Calibri" panose="020F0502020204030204" pitchFamily="34" charset="0"/>
                <a:ea typeface="ＭＳ Ｐゴシック" panose="020B0600070205080204" pitchFamily="34" charset="-128"/>
              </a:defRPr>
            </a:lvl6pPr>
            <a:lvl7pPr marL="11612563" indent="-1187450" defTabSz="955675" eaLnBrk="0" fontAlgn="base" hangingPunct="0">
              <a:spcBef>
                <a:spcPct val="20000"/>
              </a:spcBef>
              <a:spcAft>
                <a:spcPct val="0"/>
              </a:spcAft>
              <a:buFont typeface="Arial" panose="020B0604020202020204" pitchFamily="34" charset="0"/>
              <a:buChar char="»"/>
              <a:defRPr sz="10400">
                <a:solidFill>
                  <a:schemeClr val="tx1"/>
                </a:solidFill>
                <a:latin typeface="Calibri" panose="020F0502020204030204" pitchFamily="34" charset="0"/>
                <a:ea typeface="ＭＳ Ｐゴシック" panose="020B0600070205080204" pitchFamily="34" charset="-128"/>
              </a:defRPr>
            </a:lvl7pPr>
            <a:lvl8pPr marL="12069763" indent="-1187450" defTabSz="955675" eaLnBrk="0" fontAlgn="base" hangingPunct="0">
              <a:spcBef>
                <a:spcPct val="20000"/>
              </a:spcBef>
              <a:spcAft>
                <a:spcPct val="0"/>
              </a:spcAft>
              <a:buFont typeface="Arial" panose="020B0604020202020204" pitchFamily="34" charset="0"/>
              <a:buChar char="»"/>
              <a:defRPr sz="10400">
                <a:solidFill>
                  <a:schemeClr val="tx1"/>
                </a:solidFill>
                <a:latin typeface="Calibri" panose="020F0502020204030204" pitchFamily="34" charset="0"/>
                <a:ea typeface="ＭＳ Ｐゴシック" panose="020B0600070205080204" pitchFamily="34" charset="-128"/>
              </a:defRPr>
            </a:lvl8pPr>
            <a:lvl9pPr marL="12526963" indent="-1187450" defTabSz="955675" eaLnBrk="0" fontAlgn="base" hangingPunct="0">
              <a:spcBef>
                <a:spcPct val="20000"/>
              </a:spcBef>
              <a:spcAft>
                <a:spcPct val="0"/>
              </a:spcAft>
              <a:buFont typeface="Arial" panose="020B0604020202020204" pitchFamily="34" charset="0"/>
              <a:buChar char="»"/>
              <a:defRPr sz="10400">
                <a:solidFill>
                  <a:schemeClr val="tx1"/>
                </a:solidFill>
                <a:latin typeface="Calibri" panose="020F0502020204030204" pitchFamily="34" charset="0"/>
                <a:ea typeface="ＭＳ Ｐゴシック" panose="020B0600070205080204" pitchFamily="34" charset="-128"/>
              </a:defRPr>
            </a:lvl9pPr>
          </a:lstStyle>
          <a:p>
            <a:pPr algn="ctr">
              <a:spcBef>
                <a:spcPct val="50000"/>
              </a:spcBef>
              <a:buFontTx/>
              <a:buNone/>
            </a:pPr>
            <a:r>
              <a:rPr lang="en-US" altLang="en-US" sz="3556" b="1" dirty="0">
                <a:solidFill>
                  <a:schemeClr val="bg1"/>
                </a:solidFill>
                <a:latin typeface="Arial" panose="020B0604020202020204" pitchFamily="34" charset="0"/>
              </a:rPr>
              <a:t>Discussion</a:t>
            </a:r>
          </a:p>
        </p:txBody>
      </p:sp>
      <p:sp>
        <p:nvSpPr>
          <p:cNvPr id="25" name="Rectangle 22"/>
          <p:cNvSpPr>
            <a:spLocks noChangeArrowheads="1"/>
          </p:cNvSpPr>
          <p:nvPr/>
        </p:nvSpPr>
        <p:spPr bwMode="auto">
          <a:xfrm>
            <a:off x="26038367" y="18087302"/>
            <a:ext cx="164212" cy="13676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81280" tIns="40640" rIns="81280" bIns="40640" numCol="1" anchor="ctr" anchorCtr="0" compatLnSpc="1">
            <a:prstTxWarp prst="textNoShape">
              <a:avLst/>
            </a:prstTxWarp>
            <a:spAutoFit/>
          </a:bodyPr>
          <a:lstStyle/>
          <a:p>
            <a:endParaRPr lang="en-US" sz="8354" dirty="0"/>
          </a:p>
        </p:txBody>
      </p:sp>
      <p:sp>
        <p:nvSpPr>
          <p:cNvPr id="139" name="Text Box 1034"/>
          <p:cNvSpPr txBox="1">
            <a:spLocks noChangeArrowheads="1"/>
          </p:cNvSpPr>
          <p:nvPr/>
        </p:nvSpPr>
        <p:spPr bwMode="auto">
          <a:xfrm>
            <a:off x="29831440" y="19454939"/>
            <a:ext cx="12967855" cy="700393"/>
          </a:xfrm>
          <a:prstGeom prst="roundRect">
            <a:avLst/>
          </a:prstGeom>
          <a:solidFill>
            <a:srgbClr val="006747"/>
          </a:solidFill>
          <a:ln>
            <a:solidFill>
              <a:srgbClr val="006747"/>
            </a:solidFill>
          </a:ln>
        </p:spPr>
        <p:txBody>
          <a:bodyPr lIns="85016" tIns="42508" rIns="85016" bIns="42508">
            <a:spAutoFit/>
          </a:bodyPr>
          <a:lstStyle>
            <a:lvl1pPr defTabSz="955675">
              <a:spcBef>
                <a:spcPct val="20000"/>
              </a:spcBef>
              <a:buFont typeface="Arial" panose="020B0604020202020204" pitchFamily="34" charset="0"/>
              <a:buChar char="•"/>
              <a:defRPr sz="16600">
                <a:solidFill>
                  <a:schemeClr val="tx1"/>
                </a:solidFill>
                <a:latin typeface="Calibri" panose="020F0502020204030204" pitchFamily="34" charset="0"/>
                <a:ea typeface="ＭＳ Ｐゴシック" panose="020B0600070205080204" pitchFamily="34" charset="-128"/>
              </a:defRPr>
            </a:lvl1pPr>
            <a:lvl2pPr marL="37931725" indent="-37474525" defTabSz="955675">
              <a:spcBef>
                <a:spcPct val="20000"/>
              </a:spcBef>
              <a:buFont typeface="Arial" panose="020B0604020202020204" pitchFamily="34" charset="0"/>
              <a:buChar char="–"/>
              <a:defRPr sz="14600">
                <a:solidFill>
                  <a:schemeClr val="tx1"/>
                </a:solidFill>
                <a:latin typeface="Calibri" panose="020F0502020204030204" pitchFamily="34" charset="0"/>
                <a:ea typeface="ＭＳ Ｐゴシック" panose="020B0600070205080204" pitchFamily="34" charset="-128"/>
              </a:defRPr>
            </a:lvl2pPr>
            <a:lvl3pPr marL="5943600" indent="-1187450" defTabSz="955675">
              <a:spcBef>
                <a:spcPct val="20000"/>
              </a:spcBef>
              <a:buFont typeface="Arial" panose="020B0604020202020204" pitchFamily="34" charset="0"/>
              <a:buChar char="•"/>
              <a:defRPr sz="12500">
                <a:solidFill>
                  <a:schemeClr val="tx1"/>
                </a:solidFill>
                <a:latin typeface="Calibri" panose="020F0502020204030204" pitchFamily="34" charset="0"/>
                <a:ea typeface="ＭＳ Ｐゴシック" panose="020B0600070205080204" pitchFamily="34" charset="-128"/>
              </a:defRPr>
            </a:lvl3pPr>
            <a:lvl4pPr marL="8320088" indent="-1187450" defTabSz="955675">
              <a:spcBef>
                <a:spcPct val="20000"/>
              </a:spcBef>
              <a:buFont typeface="Arial" panose="020B0604020202020204" pitchFamily="34" charset="0"/>
              <a:buChar char="–"/>
              <a:defRPr sz="10400">
                <a:solidFill>
                  <a:schemeClr val="tx1"/>
                </a:solidFill>
                <a:latin typeface="Calibri" panose="020F0502020204030204" pitchFamily="34" charset="0"/>
                <a:ea typeface="ＭＳ Ｐゴシック" panose="020B0600070205080204" pitchFamily="34" charset="-128"/>
              </a:defRPr>
            </a:lvl4pPr>
            <a:lvl5pPr marL="10698163" indent="-1187450" defTabSz="955675">
              <a:spcBef>
                <a:spcPct val="20000"/>
              </a:spcBef>
              <a:buFont typeface="Arial" panose="020B0604020202020204" pitchFamily="34" charset="0"/>
              <a:buChar char="»"/>
              <a:defRPr sz="10400">
                <a:solidFill>
                  <a:schemeClr val="tx1"/>
                </a:solidFill>
                <a:latin typeface="Calibri" panose="020F0502020204030204" pitchFamily="34" charset="0"/>
                <a:ea typeface="ＭＳ Ｐゴシック" panose="020B0600070205080204" pitchFamily="34" charset="-128"/>
              </a:defRPr>
            </a:lvl5pPr>
            <a:lvl6pPr marL="11155363" indent="-1187450" defTabSz="955675" eaLnBrk="0" fontAlgn="base" hangingPunct="0">
              <a:spcBef>
                <a:spcPct val="20000"/>
              </a:spcBef>
              <a:spcAft>
                <a:spcPct val="0"/>
              </a:spcAft>
              <a:buFont typeface="Arial" panose="020B0604020202020204" pitchFamily="34" charset="0"/>
              <a:buChar char="»"/>
              <a:defRPr sz="10400">
                <a:solidFill>
                  <a:schemeClr val="tx1"/>
                </a:solidFill>
                <a:latin typeface="Calibri" panose="020F0502020204030204" pitchFamily="34" charset="0"/>
                <a:ea typeface="ＭＳ Ｐゴシック" panose="020B0600070205080204" pitchFamily="34" charset="-128"/>
              </a:defRPr>
            </a:lvl6pPr>
            <a:lvl7pPr marL="11612563" indent="-1187450" defTabSz="955675" eaLnBrk="0" fontAlgn="base" hangingPunct="0">
              <a:spcBef>
                <a:spcPct val="20000"/>
              </a:spcBef>
              <a:spcAft>
                <a:spcPct val="0"/>
              </a:spcAft>
              <a:buFont typeface="Arial" panose="020B0604020202020204" pitchFamily="34" charset="0"/>
              <a:buChar char="»"/>
              <a:defRPr sz="10400">
                <a:solidFill>
                  <a:schemeClr val="tx1"/>
                </a:solidFill>
                <a:latin typeface="Calibri" panose="020F0502020204030204" pitchFamily="34" charset="0"/>
                <a:ea typeface="ＭＳ Ｐゴシック" panose="020B0600070205080204" pitchFamily="34" charset="-128"/>
              </a:defRPr>
            </a:lvl7pPr>
            <a:lvl8pPr marL="12069763" indent="-1187450" defTabSz="955675" eaLnBrk="0" fontAlgn="base" hangingPunct="0">
              <a:spcBef>
                <a:spcPct val="20000"/>
              </a:spcBef>
              <a:spcAft>
                <a:spcPct val="0"/>
              </a:spcAft>
              <a:buFont typeface="Arial" panose="020B0604020202020204" pitchFamily="34" charset="0"/>
              <a:buChar char="»"/>
              <a:defRPr sz="10400">
                <a:solidFill>
                  <a:schemeClr val="tx1"/>
                </a:solidFill>
                <a:latin typeface="Calibri" panose="020F0502020204030204" pitchFamily="34" charset="0"/>
                <a:ea typeface="ＭＳ Ｐゴシック" panose="020B0600070205080204" pitchFamily="34" charset="-128"/>
              </a:defRPr>
            </a:lvl8pPr>
            <a:lvl9pPr marL="12526963" indent="-1187450" defTabSz="955675" eaLnBrk="0" fontAlgn="base" hangingPunct="0">
              <a:spcBef>
                <a:spcPct val="20000"/>
              </a:spcBef>
              <a:spcAft>
                <a:spcPct val="0"/>
              </a:spcAft>
              <a:buFont typeface="Arial" panose="020B0604020202020204" pitchFamily="34" charset="0"/>
              <a:buChar char="»"/>
              <a:defRPr sz="10400">
                <a:solidFill>
                  <a:schemeClr val="tx1"/>
                </a:solidFill>
                <a:latin typeface="Calibri" panose="020F0502020204030204" pitchFamily="34" charset="0"/>
                <a:ea typeface="ＭＳ Ｐゴシック" panose="020B0600070205080204" pitchFamily="34" charset="-128"/>
              </a:defRPr>
            </a:lvl9pPr>
          </a:lstStyle>
          <a:p>
            <a:pPr algn="ctr">
              <a:spcBef>
                <a:spcPct val="0"/>
              </a:spcBef>
              <a:buFontTx/>
              <a:buNone/>
            </a:pPr>
            <a:r>
              <a:rPr lang="en-US" altLang="en-US" sz="3556" b="1" dirty="0">
                <a:solidFill>
                  <a:schemeClr val="bg1"/>
                </a:solidFill>
                <a:latin typeface="Arial" panose="020B0604020202020204" pitchFamily="34" charset="0"/>
              </a:rPr>
              <a:t>Acknowledgements</a:t>
            </a:r>
            <a:endParaRPr lang="fr-FR" altLang="en-US" sz="3556" b="1" dirty="0">
              <a:solidFill>
                <a:schemeClr val="bg1"/>
              </a:solidFill>
              <a:latin typeface="Arial" panose="020B0604020202020204" pitchFamily="34" charset="0"/>
            </a:endParaRPr>
          </a:p>
        </p:txBody>
      </p:sp>
      <p:sp>
        <p:nvSpPr>
          <p:cNvPr id="84" name="TextBox 83">
            <a:extLst>
              <a:ext uri="{FF2B5EF4-FFF2-40B4-BE49-F238E27FC236}">
                <a16:creationId xmlns:a16="http://schemas.microsoft.com/office/drawing/2014/main" id="{59948426-FCCA-9C45-BA0D-6C715CF3D817}"/>
              </a:ext>
            </a:extLst>
          </p:cNvPr>
          <p:cNvSpPr txBox="1"/>
          <p:nvPr/>
        </p:nvSpPr>
        <p:spPr>
          <a:xfrm>
            <a:off x="598181" y="21725662"/>
            <a:ext cx="13378820" cy="461665"/>
          </a:xfrm>
          <a:prstGeom prst="rect">
            <a:avLst/>
          </a:prstGeom>
          <a:noFill/>
        </p:spPr>
        <p:txBody>
          <a:bodyPr wrap="square" rtlCol="0">
            <a:spAutoFit/>
          </a:bodyPr>
          <a:lstStyle/>
          <a:p>
            <a:pPr algn="just"/>
            <a:r>
              <a:rPr lang="en-US" sz="2400" dirty="0"/>
              <a:t>.</a:t>
            </a:r>
          </a:p>
        </p:txBody>
      </p:sp>
      <p:sp>
        <p:nvSpPr>
          <p:cNvPr id="120" name="Text Box 1034">
            <a:extLst>
              <a:ext uri="{FF2B5EF4-FFF2-40B4-BE49-F238E27FC236}">
                <a16:creationId xmlns:a16="http://schemas.microsoft.com/office/drawing/2014/main" id="{866F5898-0B7E-024A-B3CA-E9265E21EECE}"/>
              </a:ext>
            </a:extLst>
          </p:cNvPr>
          <p:cNvSpPr txBox="1">
            <a:spLocks noChangeAspect="1" noChangeArrowheads="1"/>
          </p:cNvSpPr>
          <p:nvPr/>
        </p:nvSpPr>
        <p:spPr bwMode="auto">
          <a:xfrm>
            <a:off x="971980" y="8600081"/>
            <a:ext cx="12958951" cy="700393"/>
          </a:xfrm>
          <a:prstGeom prst="roundRect">
            <a:avLst/>
          </a:prstGeom>
          <a:solidFill>
            <a:srgbClr val="006747"/>
          </a:solidFill>
          <a:ln>
            <a:solidFill>
              <a:srgbClr val="006747"/>
            </a:solidFill>
          </a:ln>
        </p:spPr>
        <p:txBody>
          <a:bodyPr wrap="square" lIns="85016" tIns="42508" rIns="85016" bIns="42508">
            <a:spAutoFit/>
          </a:bodyPr>
          <a:lstStyle>
            <a:lvl1pPr defTabSz="955675">
              <a:spcBef>
                <a:spcPct val="20000"/>
              </a:spcBef>
              <a:buFont typeface="Arial" panose="020B0604020202020204" pitchFamily="34" charset="0"/>
              <a:buChar char="•"/>
              <a:defRPr sz="16600">
                <a:solidFill>
                  <a:schemeClr val="tx1"/>
                </a:solidFill>
                <a:latin typeface="Calibri" panose="020F0502020204030204" pitchFamily="34" charset="0"/>
                <a:ea typeface="ＭＳ Ｐゴシック" panose="020B0600070205080204" pitchFamily="34" charset="-128"/>
              </a:defRPr>
            </a:lvl1pPr>
            <a:lvl2pPr marL="37931725" indent="-37474525" defTabSz="955675">
              <a:spcBef>
                <a:spcPct val="20000"/>
              </a:spcBef>
              <a:buFont typeface="Arial" panose="020B0604020202020204" pitchFamily="34" charset="0"/>
              <a:buChar char="–"/>
              <a:defRPr sz="14600">
                <a:solidFill>
                  <a:schemeClr val="tx1"/>
                </a:solidFill>
                <a:latin typeface="Calibri" panose="020F0502020204030204" pitchFamily="34" charset="0"/>
                <a:ea typeface="ＭＳ Ｐゴシック" panose="020B0600070205080204" pitchFamily="34" charset="-128"/>
              </a:defRPr>
            </a:lvl2pPr>
            <a:lvl3pPr marL="5943600" indent="-1187450" defTabSz="955675">
              <a:spcBef>
                <a:spcPct val="20000"/>
              </a:spcBef>
              <a:buFont typeface="Arial" panose="020B0604020202020204" pitchFamily="34" charset="0"/>
              <a:buChar char="•"/>
              <a:defRPr sz="12500">
                <a:solidFill>
                  <a:schemeClr val="tx1"/>
                </a:solidFill>
                <a:latin typeface="Calibri" panose="020F0502020204030204" pitchFamily="34" charset="0"/>
                <a:ea typeface="ＭＳ Ｐゴシック" panose="020B0600070205080204" pitchFamily="34" charset="-128"/>
              </a:defRPr>
            </a:lvl3pPr>
            <a:lvl4pPr marL="8320088" indent="-1187450" defTabSz="955675">
              <a:spcBef>
                <a:spcPct val="20000"/>
              </a:spcBef>
              <a:buFont typeface="Arial" panose="020B0604020202020204" pitchFamily="34" charset="0"/>
              <a:buChar char="–"/>
              <a:defRPr sz="10400">
                <a:solidFill>
                  <a:schemeClr val="tx1"/>
                </a:solidFill>
                <a:latin typeface="Calibri" panose="020F0502020204030204" pitchFamily="34" charset="0"/>
                <a:ea typeface="ＭＳ Ｐゴシック" panose="020B0600070205080204" pitchFamily="34" charset="-128"/>
              </a:defRPr>
            </a:lvl4pPr>
            <a:lvl5pPr marL="10698163" indent="-1187450" defTabSz="955675">
              <a:spcBef>
                <a:spcPct val="20000"/>
              </a:spcBef>
              <a:buFont typeface="Arial" panose="020B0604020202020204" pitchFamily="34" charset="0"/>
              <a:buChar char="»"/>
              <a:defRPr sz="10400">
                <a:solidFill>
                  <a:schemeClr val="tx1"/>
                </a:solidFill>
                <a:latin typeface="Calibri" panose="020F0502020204030204" pitchFamily="34" charset="0"/>
                <a:ea typeface="ＭＳ Ｐゴシック" panose="020B0600070205080204" pitchFamily="34" charset="-128"/>
              </a:defRPr>
            </a:lvl5pPr>
            <a:lvl6pPr marL="11155363" indent="-1187450" defTabSz="955675" eaLnBrk="0" fontAlgn="base" hangingPunct="0">
              <a:spcBef>
                <a:spcPct val="20000"/>
              </a:spcBef>
              <a:spcAft>
                <a:spcPct val="0"/>
              </a:spcAft>
              <a:buFont typeface="Arial" panose="020B0604020202020204" pitchFamily="34" charset="0"/>
              <a:buChar char="»"/>
              <a:defRPr sz="10400">
                <a:solidFill>
                  <a:schemeClr val="tx1"/>
                </a:solidFill>
                <a:latin typeface="Calibri" panose="020F0502020204030204" pitchFamily="34" charset="0"/>
                <a:ea typeface="ＭＳ Ｐゴシック" panose="020B0600070205080204" pitchFamily="34" charset="-128"/>
              </a:defRPr>
            </a:lvl6pPr>
            <a:lvl7pPr marL="11612563" indent="-1187450" defTabSz="955675" eaLnBrk="0" fontAlgn="base" hangingPunct="0">
              <a:spcBef>
                <a:spcPct val="20000"/>
              </a:spcBef>
              <a:spcAft>
                <a:spcPct val="0"/>
              </a:spcAft>
              <a:buFont typeface="Arial" panose="020B0604020202020204" pitchFamily="34" charset="0"/>
              <a:buChar char="»"/>
              <a:defRPr sz="10400">
                <a:solidFill>
                  <a:schemeClr val="tx1"/>
                </a:solidFill>
                <a:latin typeface="Calibri" panose="020F0502020204030204" pitchFamily="34" charset="0"/>
                <a:ea typeface="ＭＳ Ｐゴシック" panose="020B0600070205080204" pitchFamily="34" charset="-128"/>
              </a:defRPr>
            </a:lvl7pPr>
            <a:lvl8pPr marL="12069763" indent="-1187450" defTabSz="955675" eaLnBrk="0" fontAlgn="base" hangingPunct="0">
              <a:spcBef>
                <a:spcPct val="20000"/>
              </a:spcBef>
              <a:spcAft>
                <a:spcPct val="0"/>
              </a:spcAft>
              <a:buFont typeface="Arial" panose="020B0604020202020204" pitchFamily="34" charset="0"/>
              <a:buChar char="»"/>
              <a:defRPr sz="10400">
                <a:solidFill>
                  <a:schemeClr val="tx1"/>
                </a:solidFill>
                <a:latin typeface="Calibri" panose="020F0502020204030204" pitchFamily="34" charset="0"/>
                <a:ea typeface="ＭＳ Ｐゴシック" panose="020B0600070205080204" pitchFamily="34" charset="-128"/>
              </a:defRPr>
            </a:lvl8pPr>
            <a:lvl9pPr marL="12526963" indent="-1187450" defTabSz="955675" eaLnBrk="0" fontAlgn="base" hangingPunct="0">
              <a:spcBef>
                <a:spcPct val="20000"/>
              </a:spcBef>
              <a:spcAft>
                <a:spcPct val="0"/>
              </a:spcAft>
              <a:buFont typeface="Arial" panose="020B0604020202020204" pitchFamily="34" charset="0"/>
              <a:buChar char="»"/>
              <a:defRPr sz="10400">
                <a:solidFill>
                  <a:schemeClr val="tx1"/>
                </a:solidFill>
                <a:latin typeface="Calibri" panose="020F0502020204030204" pitchFamily="34" charset="0"/>
                <a:ea typeface="ＭＳ Ｐゴシック" panose="020B0600070205080204" pitchFamily="34" charset="-128"/>
              </a:defRPr>
            </a:lvl9pPr>
          </a:lstStyle>
          <a:p>
            <a:pPr algn="ctr">
              <a:spcBef>
                <a:spcPct val="50000"/>
              </a:spcBef>
              <a:buFontTx/>
              <a:buNone/>
            </a:pPr>
            <a:r>
              <a:rPr lang="en-US" altLang="en-US" sz="3556" b="1" dirty="0">
                <a:solidFill>
                  <a:schemeClr val="bg1"/>
                </a:solidFill>
                <a:latin typeface="Arial" panose="020B0604020202020204" pitchFamily="34" charset="0"/>
              </a:rPr>
              <a:t>Introduction</a:t>
            </a:r>
          </a:p>
        </p:txBody>
      </p:sp>
      <p:sp>
        <p:nvSpPr>
          <p:cNvPr id="138" name="Text Box 1034">
            <a:extLst>
              <a:ext uri="{FF2B5EF4-FFF2-40B4-BE49-F238E27FC236}">
                <a16:creationId xmlns:a16="http://schemas.microsoft.com/office/drawing/2014/main" id="{BBB4400D-DA47-784D-B3D8-B360E2725BAD}"/>
              </a:ext>
            </a:extLst>
          </p:cNvPr>
          <p:cNvSpPr txBox="1">
            <a:spLocks noChangeAspect="1" noChangeArrowheads="1"/>
          </p:cNvSpPr>
          <p:nvPr/>
        </p:nvSpPr>
        <p:spPr bwMode="auto">
          <a:xfrm>
            <a:off x="15417885" y="8600081"/>
            <a:ext cx="12967855" cy="700393"/>
          </a:xfrm>
          <a:prstGeom prst="roundRect">
            <a:avLst/>
          </a:prstGeom>
          <a:solidFill>
            <a:srgbClr val="006747"/>
          </a:solidFill>
          <a:ln>
            <a:solidFill>
              <a:srgbClr val="006747"/>
            </a:solidFill>
          </a:ln>
        </p:spPr>
        <p:txBody>
          <a:bodyPr wrap="square" lIns="85016" tIns="42508" rIns="85016" bIns="42508">
            <a:spAutoFit/>
          </a:bodyPr>
          <a:lstStyle>
            <a:lvl1pPr defTabSz="955675">
              <a:spcBef>
                <a:spcPct val="20000"/>
              </a:spcBef>
              <a:buFont typeface="Arial" panose="020B0604020202020204" pitchFamily="34" charset="0"/>
              <a:buChar char="•"/>
              <a:defRPr sz="16600">
                <a:solidFill>
                  <a:schemeClr val="tx1"/>
                </a:solidFill>
                <a:latin typeface="Calibri" panose="020F0502020204030204" pitchFamily="34" charset="0"/>
                <a:ea typeface="ＭＳ Ｐゴシック" panose="020B0600070205080204" pitchFamily="34" charset="-128"/>
              </a:defRPr>
            </a:lvl1pPr>
            <a:lvl2pPr marL="37931725" indent="-37474525" defTabSz="955675">
              <a:spcBef>
                <a:spcPct val="20000"/>
              </a:spcBef>
              <a:buFont typeface="Arial" panose="020B0604020202020204" pitchFamily="34" charset="0"/>
              <a:buChar char="–"/>
              <a:defRPr sz="14600">
                <a:solidFill>
                  <a:schemeClr val="tx1"/>
                </a:solidFill>
                <a:latin typeface="Calibri" panose="020F0502020204030204" pitchFamily="34" charset="0"/>
                <a:ea typeface="ＭＳ Ｐゴシック" panose="020B0600070205080204" pitchFamily="34" charset="-128"/>
              </a:defRPr>
            </a:lvl2pPr>
            <a:lvl3pPr marL="5943600" indent="-1187450" defTabSz="955675">
              <a:spcBef>
                <a:spcPct val="20000"/>
              </a:spcBef>
              <a:buFont typeface="Arial" panose="020B0604020202020204" pitchFamily="34" charset="0"/>
              <a:buChar char="•"/>
              <a:defRPr sz="12500">
                <a:solidFill>
                  <a:schemeClr val="tx1"/>
                </a:solidFill>
                <a:latin typeface="Calibri" panose="020F0502020204030204" pitchFamily="34" charset="0"/>
                <a:ea typeface="ＭＳ Ｐゴシック" panose="020B0600070205080204" pitchFamily="34" charset="-128"/>
              </a:defRPr>
            </a:lvl3pPr>
            <a:lvl4pPr marL="8320088" indent="-1187450" defTabSz="955675">
              <a:spcBef>
                <a:spcPct val="20000"/>
              </a:spcBef>
              <a:buFont typeface="Arial" panose="020B0604020202020204" pitchFamily="34" charset="0"/>
              <a:buChar char="–"/>
              <a:defRPr sz="10400">
                <a:solidFill>
                  <a:schemeClr val="tx1"/>
                </a:solidFill>
                <a:latin typeface="Calibri" panose="020F0502020204030204" pitchFamily="34" charset="0"/>
                <a:ea typeface="ＭＳ Ｐゴシック" panose="020B0600070205080204" pitchFamily="34" charset="-128"/>
              </a:defRPr>
            </a:lvl4pPr>
            <a:lvl5pPr marL="10698163" indent="-1187450" defTabSz="955675">
              <a:spcBef>
                <a:spcPct val="20000"/>
              </a:spcBef>
              <a:buFont typeface="Arial" panose="020B0604020202020204" pitchFamily="34" charset="0"/>
              <a:buChar char="»"/>
              <a:defRPr sz="10400">
                <a:solidFill>
                  <a:schemeClr val="tx1"/>
                </a:solidFill>
                <a:latin typeface="Calibri" panose="020F0502020204030204" pitchFamily="34" charset="0"/>
                <a:ea typeface="ＭＳ Ｐゴシック" panose="020B0600070205080204" pitchFamily="34" charset="-128"/>
              </a:defRPr>
            </a:lvl5pPr>
            <a:lvl6pPr marL="11155363" indent="-1187450" defTabSz="955675" eaLnBrk="0" fontAlgn="base" hangingPunct="0">
              <a:spcBef>
                <a:spcPct val="20000"/>
              </a:spcBef>
              <a:spcAft>
                <a:spcPct val="0"/>
              </a:spcAft>
              <a:buFont typeface="Arial" panose="020B0604020202020204" pitchFamily="34" charset="0"/>
              <a:buChar char="»"/>
              <a:defRPr sz="10400">
                <a:solidFill>
                  <a:schemeClr val="tx1"/>
                </a:solidFill>
                <a:latin typeface="Calibri" panose="020F0502020204030204" pitchFamily="34" charset="0"/>
                <a:ea typeface="ＭＳ Ｐゴシック" panose="020B0600070205080204" pitchFamily="34" charset="-128"/>
              </a:defRPr>
            </a:lvl6pPr>
            <a:lvl7pPr marL="11612563" indent="-1187450" defTabSz="955675" eaLnBrk="0" fontAlgn="base" hangingPunct="0">
              <a:spcBef>
                <a:spcPct val="20000"/>
              </a:spcBef>
              <a:spcAft>
                <a:spcPct val="0"/>
              </a:spcAft>
              <a:buFont typeface="Arial" panose="020B0604020202020204" pitchFamily="34" charset="0"/>
              <a:buChar char="»"/>
              <a:defRPr sz="10400">
                <a:solidFill>
                  <a:schemeClr val="tx1"/>
                </a:solidFill>
                <a:latin typeface="Calibri" panose="020F0502020204030204" pitchFamily="34" charset="0"/>
                <a:ea typeface="ＭＳ Ｐゴシック" panose="020B0600070205080204" pitchFamily="34" charset="-128"/>
              </a:defRPr>
            </a:lvl7pPr>
            <a:lvl8pPr marL="12069763" indent="-1187450" defTabSz="955675" eaLnBrk="0" fontAlgn="base" hangingPunct="0">
              <a:spcBef>
                <a:spcPct val="20000"/>
              </a:spcBef>
              <a:spcAft>
                <a:spcPct val="0"/>
              </a:spcAft>
              <a:buFont typeface="Arial" panose="020B0604020202020204" pitchFamily="34" charset="0"/>
              <a:buChar char="»"/>
              <a:defRPr sz="10400">
                <a:solidFill>
                  <a:schemeClr val="tx1"/>
                </a:solidFill>
                <a:latin typeface="Calibri" panose="020F0502020204030204" pitchFamily="34" charset="0"/>
                <a:ea typeface="ＭＳ Ｐゴシック" panose="020B0600070205080204" pitchFamily="34" charset="-128"/>
              </a:defRPr>
            </a:lvl8pPr>
            <a:lvl9pPr marL="12526963" indent="-1187450" defTabSz="955675" eaLnBrk="0" fontAlgn="base" hangingPunct="0">
              <a:spcBef>
                <a:spcPct val="20000"/>
              </a:spcBef>
              <a:spcAft>
                <a:spcPct val="0"/>
              </a:spcAft>
              <a:buFont typeface="Arial" panose="020B0604020202020204" pitchFamily="34" charset="0"/>
              <a:buChar char="»"/>
              <a:defRPr sz="10400">
                <a:solidFill>
                  <a:schemeClr val="tx1"/>
                </a:solidFill>
                <a:latin typeface="Calibri" panose="020F0502020204030204" pitchFamily="34" charset="0"/>
                <a:ea typeface="ＭＳ Ｐゴシック" panose="020B0600070205080204" pitchFamily="34" charset="-128"/>
              </a:defRPr>
            </a:lvl9pPr>
          </a:lstStyle>
          <a:p>
            <a:pPr algn="ctr">
              <a:spcBef>
                <a:spcPct val="50000"/>
              </a:spcBef>
              <a:buFontTx/>
              <a:buNone/>
            </a:pPr>
            <a:r>
              <a:rPr lang="fr-FR" altLang="en-US" sz="3556" b="1" dirty="0">
                <a:solidFill>
                  <a:schemeClr val="bg1"/>
                </a:solidFill>
                <a:latin typeface="Arial" panose="020B0604020202020204" pitchFamily="34" charset="0"/>
              </a:rPr>
              <a:t>Results</a:t>
            </a:r>
          </a:p>
        </p:txBody>
      </p:sp>
      <p:sp>
        <p:nvSpPr>
          <p:cNvPr id="150" name="Text Box 1034">
            <a:extLst>
              <a:ext uri="{FF2B5EF4-FFF2-40B4-BE49-F238E27FC236}">
                <a16:creationId xmlns:a16="http://schemas.microsoft.com/office/drawing/2014/main" id="{334B16EB-85CE-564C-A38E-6E703A3E249E}"/>
              </a:ext>
            </a:extLst>
          </p:cNvPr>
          <p:cNvSpPr txBox="1">
            <a:spLocks noChangeAspect="1" noChangeArrowheads="1"/>
          </p:cNvSpPr>
          <p:nvPr/>
        </p:nvSpPr>
        <p:spPr bwMode="auto">
          <a:xfrm>
            <a:off x="971981" y="19454939"/>
            <a:ext cx="12958952" cy="700393"/>
          </a:xfrm>
          <a:prstGeom prst="roundRect">
            <a:avLst/>
          </a:prstGeom>
          <a:solidFill>
            <a:srgbClr val="006747"/>
          </a:solidFill>
          <a:ln>
            <a:solidFill>
              <a:srgbClr val="006747"/>
            </a:solidFill>
          </a:ln>
        </p:spPr>
        <p:txBody>
          <a:bodyPr wrap="square" lIns="85016" tIns="42508" rIns="85016" bIns="42508">
            <a:spAutoFit/>
          </a:bodyPr>
          <a:lstStyle>
            <a:lvl1pPr defTabSz="955675">
              <a:spcBef>
                <a:spcPct val="20000"/>
              </a:spcBef>
              <a:buFont typeface="Arial" panose="020B0604020202020204" pitchFamily="34" charset="0"/>
              <a:buChar char="•"/>
              <a:defRPr sz="16600">
                <a:solidFill>
                  <a:schemeClr val="tx1"/>
                </a:solidFill>
                <a:latin typeface="Calibri" panose="020F0502020204030204" pitchFamily="34" charset="0"/>
                <a:ea typeface="ＭＳ Ｐゴシック" panose="020B0600070205080204" pitchFamily="34" charset="-128"/>
              </a:defRPr>
            </a:lvl1pPr>
            <a:lvl2pPr marL="37931725" indent="-37474525" defTabSz="955675">
              <a:spcBef>
                <a:spcPct val="20000"/>
              </a:spcBef>
              <a:buFont typeface="Arial" panose="020B0604020202020204" pitchFamily="34" charset="0"/>
              <a:buChar char="–"/>
              <a:defRPr sz="14600">
                <a:solidFill>
                  <a:schemeClr val="tx1"/>
                </a:solidFill>
                <a:latin typeface="Calibri" panose="020F0502020204030204" pitchFamily="34" charset="0"/>
                <a:ea typeface="ＭＳ Ｐゴシック" panose="020B0600070205080204" pitchFamily="34" charset="-128"/>
              </a:defRPr>
            </a:lvl2pPr>
            <a:lvl3pPr marL="5943600" indent="-1187450" defTabSz="955675">
              <a:spcBef>
                <a:spcPct val="20000"/>
              </a:spcBef>
              <a:buFont typeface="Arial" panose="020B0604020202020204" pitchFamily="34" charset="0"/>
              <a:buChar char="•"/>
              <a:defRPr sz="12500">
                <a:solidFill>
                  <a:schemeClr val="tx1"/>
                </a:solidFill>
                <a:latin typeface="Calibri" panose="020F0502020204030204" pitchFamily="34" charset="0"/>
                <a:ea typeface="ＭＳ Ｐゴシック" panose="020B0600070205080204" pitchFamily="34" charset="-128"/>
              </a:defRPr>
            </a:lvl3pPr>
            <a:lvl4pPr marL="8320088" indent="-1187450" defTabSz="955675">
              <a:spcBef>
                <a:spcPct val="20000"/>
              </a:spcBef>
              <a:buFont typeface="Arial" panose="020B0604020202020204" pitchFamily="34" charset="0"/>
              <a:buChar char="–"/>
              <a:defRPr sz="10400">
                <a:solidFill>
                  <a:schemeClr val="tx1"/>
                </a:solidFill>
                <a:latin typeface="Calibri" panose="020F0502020204030204" pitchFamily="34" charset="0"/>
                <a:ea typeface="ＭＳ Ｐゴシック" panose="020B0600070205080204" pitchFamily="34" charset="-128"/>
              </a:defRPr>
            </a:lvl4pPr>
            <a:lvl5pPr marL="10698163" indent="-1187450" defTabSz="955675">
              <a:spcBef>
                <a:spcPct val="20000"/>
              </a:spcBef>
              <a:buFont typeface="Arial" panose="020B0604020202020204" pitchFamily="34" charset="0"/>
              <a:buChar char="»"/>
              <a:defRPr sz="10400">
                <a:solidFill>
                  <a:schemeClr val="tx1"/>
                </a:solidFill>
                <a:latin typeface="Calibri" panose="020F0502020204030204" pitchFamily="34" charset="0"/>
                <a:ea typeface="ＭＳ Ｐゴシック" panose="020B0600070205080204" pitchFamily="34" charset="-128"/>
              </a:defRPr>
            </a:lvl5pPr>
            <a:lvl6pPr marL="11155363" indent="-1187450" defTabSz="955675" eaLnBrk="0" fontAlgn="base" hangingPunct="0">
              <a:spcBef>
                <a:spcPct val="20000"/>
              </a:spcBef>
              <a:spcAft>
                <a:spcPct val="0"/>
              </a:spcAft>
              <a:buFont typeface="Arial" panose="020B0604020202020204" pitchFamily="34" charset="0"/>
              <a:buChar char="»"/>
              <a:defRPr sz="10400">
                <a:solidFill>
                  <a:schemeClr val="tx1"/>
                </a:solidFill>
                <a:latin typeface="Calibri" panose="020F0502020204030204" pitchFamily="34" charset="0"/>
                <a:ea typeface="ＭＳ Ｐゴシック" panose="020B0600070205080204" pitchFamily="34" charset="-128"/>
              </a:defRPr>
            </a:lvl6pPr>
            <a:lvl7pPr marL="11612563" indent="-1187450" defTabSz="955675" eaLnBrk="0" fontAlgn="base" hangingPunct="0">
              <a:spcBef>
                <a:spcPct val="20000"/>
              </a:spcBef>
              <a:spcAft>
                <a:spcPct val="0"/>
              </a:spcAft>
              <a:buFont typeface="Arial" panose="020B0604020202020204" pitchFamily="34" charset="0"/>
              <a:buChar char="»"/>
              <a:defRPr sz="10400">
                <a:solidFill>
                  <a:schemeClr val="tx1"/>
                </a:solidFill>
                <a:latin typeface="Calibri" panose="020F0502020204030204" pitchFamily="34" charset="0"/>
                <a:ea typeface="ＭＳ Ｐゴシック" panose="020B0600070205080204" pitchFamily="34" charset="-128"/>
              </a:defRPr>
            </a:lvl7pPr>
            <a:lvl8pPr marL="12069763" indent="-1187450" defTabSz="955675" eaLnBrk="0" fontAlgn="base" hangingPunct="0">
              <a:spcBef>
                <a:spcPct val="20000"/>
              </a:spcBef>
              <a:spcAft>
                <a:spcPct val="0"/>
              </a:spcAft>
              <a:buFont typeface="Arial" panose="020B0604020202020204" pitchFamily="34" charset="0"/>
              <a:buChar char="»"/>
              <a:defRPr sz="10400">
                <a:solidFill>
                  <a:schemeClr val="tx1"/>
                </a:solidFill>
                <a:latin typeface="Calibri" panose="020F0502020204030204" pitchFamily="34" charset="0"/>
                <a:ea typeface="ＭＳ Ｐゴシック" panose="020B0600070205080204" pitchFamily="34" charset="-128"/>
              </a:defRPr>
            </a:lvl8pPr>
            <a:lvl9pPr marL="12526963" indent="-1187450" defTabSz="955675" eaLnBrk="0" fontAlgn="base" hangingPunct="0">
              <a:spcBef>
                <a:spcPct val="20000"/>
              </a:spcBef>
              <a:spcAft>
                <a:spcPct val="0"/>
              </a:spcAft>
              <a:buFont typeface="Arial" panose="020B0604020202020204" pitchFamily="34" charset="0"/>
              <a:buChar char="»"/>
              <a:defRPr sz="10400">
                <a:solidFill>
                  <a:schemeClr val="tx1"/>
                </a:solidFill>
                <a:latin typeface="Calibri" panose="020F0502020204030204" pitchFamily="34" charset="0"/>
                <a:ea typeface="ＭＳ Ｐゴシック" panose="020B0600070205080204" pitchFamily="34" charset="-128"/>
              </a:defRPr>
            </a:lvl9pPr>
          </a:lstStyle>
          <a:p>
            <a:pPr algn="ctr">
              <a:spcBef>
                <a:spcPct val="50000"/>
              </a:spcBef>
              <a:buFontTx/>
              <a:buNone/>
            </a:pPr>
            <a:r>
              <a:rPr lang="fr-FR" altLang="en-US" sz="3556" b="1" dirty="0">
                <a:solidFill>
                  <a:schemeClr val="bg1"/>
                </a:solidFill>
                <a:latin typeface="Arial" panose="020B0604020202020204" pitchFamily="34" charset="0"/>
              </a:rPr>
              <a:t>Experimental Design</a:t>
            </a:r>
          </a:p>
        </p:txBody>
      </p:sp>
      <p:sp>
        <p:nvSpPr>
          <p:cNvPr id="12" name="TextBox 11">
            <a:extLst>
              <a:ext uri="{FF2B5EF4-FFF2-40B4-BE49-F238E27FC236}">
                <a16:creationId xmlns:a16="http://schemas.microsoft.com/office/drawing/2014/main" id="{4A75B269-9357-413A-AE91-B9174E4EE951}"/>
              </a:ext>
            </a:extLst>
          </p:cNvPr>
          <p:cNvSpPr txBox="1"/>
          <p:nvPr/>
        </p:nvSpPr>
        <p:spPr>
          <a:xfrm>
            <a:off x="16725689" y="30428520"/>
            <a:ext cx="10352247" cy="1042080"/>
          </a:xfrm>
          <a:prstGeom prst="rect">
            <a:avLst/>
          </a:prstGeom>
          <a:noFill/>
        </p:spPr>
        <p:txBody>
          <a:bodyPr wrap="square" rtlCol="0">
            <a:spAutoFit/>
          </a:bodyPr>
          <a:lstStyle/>
          <a:p>
            <a:pPr algn="ctr"/>
            <a:r>
              <a:rPr lang="en-US" sz="3086" b="1" dirty="0"/>
              <a:t>Contact Information:</a:t>
            </a:r>
            <a:endParaRPr lang="en-US" sz="3086" dirty="0"/>
          </a:p>
          <a:p>
            <a:endParaRPr lang="en-US" sz="3086" dirty="0">
              <a:highlight>
                <a:srgbClr val="FFFF00"/>
              </a:highlight>
            </a:endParaRPr>
          </a:p>
        </p:txBody>
      </p:sp>
      <p:pic>
        <p:nvPicPr>
          <p:cNvPr id="41" name="Picture 40" descr="A green shield with white and black text&#10;&#10;Description automatically generated">
            <a:extLst>
              <a:ext uri="{FF2B5EF4-FFF2-40B4-BE49-F238E27FC236}">
                <a16:creationId xmlns:a16="http://schemas.microsoft.com/office/drawing/2014/main" id="{3CC49BDD-9252-C372-73E3-DF0F57DA75F2}"/>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689695" y="2514600"/>
            <a:ext cx="5523524" cy="3942092"/>
          </a:xfrm>
          <a:prstGeom prst="rect">
            <a:avLst/>
          </a:prstGeom>
        </p:spPr>
      </p:pic>
      <p:sp>
        <p:nvSpPr>
          <p:cNvPr id="2" name="TextBox 1">
            <a:extLst>
              <a:ext uri="{FF2B5EF4-FFF2-40B4-BE49-F238E27FC236}">
                <a16:creationId xmlns:a16="http://schemas.microsoft.com/office/drawing/2014/main" id="{F866128F-029D-445A-C658-41F123B4927F}"/>
              </a:ext>
            </a:extLst>
          </p:cNvPr>
          <p:cNvSpPr txBox="1"/>
          <p:nvPr/>
        </p:nvSpPr>
        <p:spPr>
          <a:xfrm>
            <a:off x="1353165" y="9649099"/>
            <a:ext cx="10711543" cy="1991827"/>
          </a:xfrm>
          <a:prstGeom prst="rect">
            <a:avLst/>
          </a:prstGeom>
          <a:noFill/>
        </p:spPr>
        <p:txBody>
          <a:bodyPr wrap="square" rtlCol="0">
            <a:spAutoFit/>
          </a:bodyPr>
          <a:lstStyle/>
          <a:p>
            <a:r>
              <a:rPr lang="en-US" sz="3086" dirty="0"/>
              <a:t>The introduction section should introduce the topic studied, and relevant background information needed to understand the topic and context of work. This section should highlight the importance of the work being conducted. </a:t>
            </a:r>
          </a:p>
        </p:txBody>
      </p:sp>
      <p:sp>
        <p:nvSpPr>
          <p:cNvPr id="3" name="TextBox 2">
            <a:extLst>
              <a:ext uri="{FF2B5EF4-FFF2-40B4-BE49-F238E27FC236}">
                <a16:creationId xmlns:a16="http://schemas.microsoft.com/office/drawing/2014/main" id="{A16BC5DF-CD24-5AA0-1A4A-7A25E5B3F819}"/>
              </a:ext>
            </a:extLst>
          </p:cNvPr>
          <p:cNvSpPr txBox="1"/>
          <p:nvPr/>
        </p:nvSpPr>
        <p:spPr>
          <a:xfrm>
            <a:off x="1353165" y="20515854"/>
            <a:ext cx="10711543" cy="2466701"/>
          </a:xfrm>
          <a:prstGeom prst="rect">
            <a:avLst/>
          </a:prstGeom>
          <a:noFill/>
        </p:spPr>
        <p:txBody>
          <a:bodyPr wrap="square" rtlCol="0">
            <a:spAutoFit/>
          </a:bodyPr>
          <a:lstStyle/>
          <a:p>
            <a:r>
              <a:rPr lang="en-US" sz="3086" dirty="0"/>
              <a:t>The experimental design should include all information needed to understand how the data was collected. This should include methods, conditions, etc. This section should provide enough detailed information that experimentation is reproduceable. </a:t>
            </a:r>
          </a:p>
        </p:txBody>
      </p:sp>
      <p:sp>
        <p:nvSpPr>
          <p:cNvPr id="4" name="TextBox 3">
            <a:extLst>
              <a:ext uri="{FF2B5EF4-FFF2-40B4-BE49-F238E27FC236}">
                <a16:creationId xmlns:a16="http://schemas.microsoft.com/office/drawing/2014/main" id="{918B1519-985C-FB30-08E2-C654EFC7D8EF}"/>
              </a:ext>
            </a:extLst>
          </p:cNvPr>
          <p:cNvSpPr txBox="1"/>
          <p:nvPr/>
        </p:nvSpPr>
        <p:spPr>
          <a:xfrm>
            <a:off x="15708433" y="9649097"/>
            <a:ext cx="10711543" cy="1516954"/>
          </a:xfrm>
          <a:prstGeom prst="rect">
            <a:avLst/>
          </a:prstGeom>
          <a:noFill/>
        </p:spPr>
        <p:txBody>
          <a:bodyPr wrap="square" rtlCol="0">
            <a:spAutoFit/>
          </a:bodyPr>
          <a:lstStyle/>
          <a:p>
            <a:r>
              <a:rPr lang="en-US" sz="3086" dirty="0"/>
              <a:t>The results section should show the data obtained from the experimental process. This can be shown in graphs, figures, tables, charts, etc. </a:t>
            </a:r>
          </a:p>
        </p:txBody>
      </p:sp>
      <p:sp>
        <p:nvSpPr>
          <p:cNvPr id="5" name="TextBox 4">
            <a:extLst>
              <a:ext uri="{FF2B5EF4-FFF2-40B4-BE49-F238E27FC236}">
                <a16:creationId xmlns:a16="http://schemas.microsoft.com/office/drawing/2014/main" id="{FCEB3C8B-950E-702B-1261-AEA9D0EAFE1D}"/>
              </a:ext>
            </a:extLst>
          </p:cNvPr>
          <p:cNvSpPr txBox="1"/>
          <p:nvPr/>
        </p:nvSpPr>
        <p:spPr>
          <a:xfrm>
            <a:off x="15708433" y="20515853"/>
            <a:ext cx="10711543" cy="1516954"/>
          </a:xfrm>
          <a:prstGeom prst="rect">
            <a:avLst/>
          </a:prstGeom>
          <a:noFill/>
        </p:spPr>
        <p:txBody>
          <a:bodyPr wrap="square" rtlCol="0">
            <a:spAutoFit/>
          </a:bodyPr>
          <a:lstStyle/>
          <a:p>
            <a:r>
              <a:rPr lang="en-US" sz="3086" dirty="0"/>
              <a:t>The discussion section should review and explain the data and results previously shown. This is the interpretation of the data. </a:t>
            </a:r>
          </a:p>
        </p:txBody>
      </p:sp>
      <p:sp>
        <p:nvSpPr>
          <p:cNvPr id="6" name="TextBox 5">
            <a:extLst>
              <a:ext uri="{FF2B5EF4-FFF2-40B4-BE49-F238E27FC236}">
                <a16:creationId xmlns:a16="http://schemas.microsoft.com/office/drawing/2014/main" id="{93B63DE3-99DC-8A3B-650D-8F4605877B3F}"/>
              </a:ext>
            </a:extLst>
          </p:cNvPr>
          <p:cNvSpPr txBox="1"/>
          <p:nvPr/>
        </p:nvSpPr>
        <p:spPr>
          <a:xfrm>
            <a:off x="30058328" y="9649099"/>
            <a:ext cx="10711543" cy="2466701"/>
          </a:xfrm>
          <a:prstGeom prst="rect">
            <a:avLst/>
          </a:prstGeom>
          <a:noFill/>
        </p:spPr>
        <p:txBody>
          <a:bodyPr wrap="square" rtlCol="0">
            <a:spAutoFit/>
          </a:bodyPr>
          <a:lstStyle/>
          <a:p>
            <a:r>
              <a:rPr lang="en-US" sz="3086" dirty="0"/>
              <a:t>The conclusion should state the findings of the research conducted. This section should reference the objectives and relevance of the study/research and draw conclusions on any data driven pattern or observation . Implications of the research can also be discussed in this section. </a:t>
            </a:r>
          </a:p>
        </p:txBody>
      </p:sp>
      <p:sp>
        <p:nvSpPr>
          <p:cNvPr id="7" name="TextBox 6">
            <a:extLst>
              <a:ext uri="{FF2B5EF4-FFF2-40B4-BE49-F238E27FC236}">
                <a16:creationId xmlns:a16="http://schemas.microsoft.com/office/drawing/2014/main" id="{520FFAB3-BC89-CDEB-03E6-5B5391EEA36D}"/>
              </a:ext>
            </a:extLst>
          </p:cNvPr>
          <p:cNvSpPr txBox="1"/>
          <p:nvPr/>
        </p:nvSpPr>
        <p:spPr>
          <a:xfrm>
            <a:off x="30058328" y="20515852"/>
            <a:ext cx="10711543" cy="1991827"/>
          </a:xfrm>
          <a:prstGeom prst="rect">
            <a:avLst/>
          </a:prstGeom>
          <a:noFill/>
        </p:spPr>
        <p:txBody>
          <a:bodyPr wrap="square" rtlCol="0">
            <a:spAutoFit/>
          </a:bodyPr>
          <a:lstStyle/>
          <a:p>
            <a:r>
              <a:rPr lang="en-US" sz="3086" dirty="0"/>
              <a:t>Acknowledgements should include anyone that contributed to the research (non-authors) as well as funding sources used, and institutions/organizations that made the research possible. </a:t>
            </a:r>
          </a:p>
        </p:txBody>
      </p:sp>
      <p:sp>
        <p:nvSpPr>
          <p:cNvPr id="8" name="TextBox 7">
            <a:extLst>
              <a:ext uri="{FF2B5EF4-FFF2-40B4-BE49-F238E27FC236}">
                <a16:creationId xmlns:a16="http://schemas.microsoft.com/office/drawing/2014/main" id="{54DD726F-B3AB-3B79-DCE0-CAD0358D624B}"/>
              </a:ext>
            </a:extLst>
          </p:cNvPr>
          <p:cNvSpPr txBox="1"/>
          <p:nvPr/>
        </p:nvSpPr>
        <p:spPr>
          <a:xfrm>
            <a:off x="30058328" y="27058046"/>
            <a:ext cx="10711543" cy="1516954"/>
          </a:xfrm>
          <a:prstGeom prst="rect">
            <a:avLst/>
          </a:prstGeom>
          <a:noFill/>
        </p:spPr>
        <p:txBody>
          <a:bodyPr wrap="square" rtlCol="0">
            <a:spAutoFit/>
          </a:bodyPr>
          <a:lstStyle/>
          <a:p>
            <a:r>
              <a:rPr lang="en-US" sz="3086" dirty="0"/>
              <a:t>The reference section should acknowledge any previously published sources referenced or accessed in correlation to experiments stated. </a:t>
            </a:r>
          </a:p>
        </p:txBody>
      </p:sp>
      <p:grpSp>
        <p:nvGrpSpPr>
          <p:cNvPr id="11" name="Group 10">
            <a:extLst>
              <a:ext uri="{FF2B5EF4-FFF2-40B4-BE49-F238E27FC236}">
                <a16:creationId xmlns:a16="http://schemas.microsoft.com/office/drawing/2014/main" id="{03F14BA2-F20D-D2E7-F63C-5AF887F088D2}"/>
              </a:ext>
            </a:extLst>
          </p:cNvPr>
          <p:cNvGrpSpPr/>
          <p:nvPr/>
        </p:nvGrpSpPr>
        <p:grpSpPr>
          <a:xfrm>
            <a:off x="33834004" y="3047464"/>
            <a:ext cx="4962727" cy="3268411"/>
            <a:chOff x="39188434" y="1444693"/>
            <a:chExt cx="5789848" cy="3813146"/>
          </a:xfrm>
        </p:grpSpPr>
        <p:sp>
          <p:nvSpPr>
            <p:cNvPr id="10" name="Rectangle 9">
              <a:extLst>
                <a:ext uri="{FF2B5EF4-FFF2-40B4-BE49-F238E27FC236}">
                  <a16:creationId xmlns:a16="http://schemas.microsoft.com/office/drawing/2014/main" id="{27BCC324-4A12-A8E6-3FA5-4406C21592A7}"/>
                </a:ext>
              </a:extLst>
            </p:cNvPr>
            <p:cNvSpPr/>
            <p:nvPr/>
          </p:nvSpPr>
          <p:spPr>
            <a:xfrm>
              <a:off x="39188434" y="1444693"/>
              <a:ext cx="5789848" cy="3813146"/>
            </a:xfrm>
            <a:prstGeom prst="rect">
              <a:avLst/>
            </a:prstGeom>
            <a:solidFill>
              <a:srgbClr val="FF006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8057"/>
            </a:p>
          </p:txBody>
        </p:sp>
        <p:sp>
          <p:nvSpPr>
            <p:cNvPr id="9" name="TextBox 8">
              <a:extLst>
                <a:ext uri="{FF2B5EF4-FFF2-40B4-BE49-F238E27FC236}">
                  <a16:creationId xmlns:a16="http://schemas.microsoft.com/office/drawing/2014/main" id="{1DA3AFF7-1306-8D17-D63A-288648B1D15C}"/>
                </a:ext>
              </a:extLst>
            </p:cNvPr>
            <p:cNvSpPr txBox="1"/>
            <p:nvPr/>
          </p:nvSpPr>
          <p:spPr>
            <a:xfrm>
              <a:off x="39188434" y="1816298"/>
              <a:ext cx="5789848" cy="3062890"/>
            </a:xfrm>
            <a:prstGeom prst="rect">
              <a:avLst/>
            </a:prstGeom>
            <a:noFill/>
          </p:spPr>
          <p:txBody>
            <a:bodyPr wrap="square" rtlCol="0">
              <a:spAutoFit/>
            </a:bodyPr>
            <a:lstStyle/>
            <a:p>
              <a:pPr algn="ctr"/>
              <a:r>
                <a:rPr lang="en-US" sz="4115" dirty="0">
                  <a:solidFill>
                    <a:schemeClr val="bg1"/>
                  </a:solidFill>
                </a:rPr>
                <a:t>INSERT OTHER LOGO HERE IF NEEDED. DELETE THIS TEXT BOX. </a:t>
              </a:r>
            </a:p>
          </p:txBody>
        </p:sp>
      </p:grpSp>
    </p:spTree>
    <p:extLst>
      <p:ext uri="{BB962C8B-B14F-4D97-AF65-F5344CB8AC3E}">
        <p14:creationId xmlns:p14="http://schemas.microsoft.com/office/powerpoint/2010/main" val="1738090780"/>
      </p:ext>
    </p:extLst>
  </p:cSld>
  <p:clrMapOvr>
    <a:masterClrMapping/>
  </p:clrMapOvr>
</p:sld>
</file>

<file path=ppt/theme/theme1.xml><?xml version="1.0" encoding="utf-8"?>
<a:theme xmlns:a="http://schemas.openxmlformats.org/drawingml/2006/main" name="Office Theme">
  <a:themeElements>
    <a:clrScheme name="Blue Green">
      <a:dk1>
        <a:sysClr val="windowText" lastClr="000000"/>
      </a:dk1>
      <a:lt1>
        <a:sysClr val="window" lastClr="FFFFFF"/>
      </a:lt1>
      <a:dk2>
        <a:srgbClr val="373545"/>
      </a:dk2>
      <a:lt2>
        <a:srgbClr val="CEDBE6"/>
      </a:lt2>
      <a:accent1>
        <a:srgbClr val="3494BA"/>
      </a:accent1>
      <a:accent2>
        <a:srgbClr val="58B6C0"/>
      </a:accent2>
      <a:accent3>
        <a:srgbClr val="75BDA7"/>
      </a:accent3>
      <a:accent4>
        <a:srgbClr val="7A8C8E"/>
      </a:accent4>
      <a:accent5>
        <a:srgbClr val="84ACB6"/>
      </a:accent5>
      <a:accent6>
        <a:srgbClr val="2683C6"/>
      </a:accent6>
      <a:hlink>
        <a:srgbClr val="6B9F25"/>
      </a:hlink>
      <a:folHlink>
        <a:srgbClr val="9F6715"/>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98793</TotalTime>
  <Words>245</Words>
  <Application>Microsoft Office PowerPoint</Application>
  <PresentationFormat>Custom</PresentationFormat>
  <Paragraphs>21</Paragraphs>
  <Slides>1</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ＭＳ Ｐゴシック</vt:lpstr>
      <vt:lpstr>Arial</vt:lpstr>
      <vt:lpstr>Calibri</vt:lpstr>
      <vt:lpstr>Office Theme</vt:lpstr>
      <vt:lpstr>PowerPoint Presentation</vt:lpstr>
    </vt:vector>
  </TitlesOfParts>
  <Company>University of Kentucky HealthCare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lclab</dc:creator>
  <cp:lastModifiedBy>Alexis Danekas</cp:lastModifiedBy>
  <cp:revision>1767</cp:revision>
  <cp:lastPrinted>2018-04-19T14:27:13Z</cp:lastPrinted>
  <dcterms:created xsi:type="dcterms:W3CDTF">2014-09-07T12:32:12Z</dcterms:created>
  <dcterms:modified xsi:type="dcterms:W3CDTF">2025-10-31T17:15:24Z</dcterms:modified>
</cp:coreProperties>
</file>